
<file path=[Content_Types].xml><?xml version="1.0" encoding="utf-8"?>
<Types xmlns="http://schemas.openxmlformats.org/package/2006/content-types">
  <Default Extension="jpeg" ContentType="image/jpeg"/>
  <Default Extension="png" ContentType="image/pn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7"/>
  </p:notesMasterIdLst>
  <p:sldIdLst>
    <p:sldId id="304" r:id="rId3"/>
    <p:sldId id="298" r:id="rId4"/>
    <p:sldId id="299" r:id="rId5"/>
    <p:sldId id="277" r:id="rId6"/>
    <p:sldId id="278" r:id="rId7"/>
    <p:sldId id="279" r:id="rId8"/>
    <p:sldId id="300" r:id="rId9"/>
    <p:sldId id="303" r:id="rId10"/>
    <p:sldId id="280" r:id="rId11"/>
    <p:sldId id="282" r:id="rId12"/>
    <p:sldId id="283" r:id="rId13"/>
    <p:sldId id="284" r:id="rId14"/>
    <p:sldId id="301" r:id="rId15"/>
    <p:sldId id="287" r:id="rId16"/>
    <p:sldId id="285" r:id="rId17"/>
    <p:sldId id="286" r:id="rId18"/>
    <p:sldId id="288" r:id="rId19"/>
    <p:sldId id="289" r:id="rId20"/>
    <p:sldId id="302" r:id="rId21"/>
    <p:sldId id="290" r:id="rId22"/>
    <p:sldId id="291" r:id="rId23"/>
    <p:sldId id="292" r:id="rId24"/>
    <p:sldId id="293" r:id="rId25"/>
    <p:sldId id="297" r:id="rId26"/>
  </p:sldIdLst>
  <p:sldSz cx="12192000" cy="6858000"/>
  <p:notesSz cx="7103745" cy="10234295"/>
  <p:custDataLst>
    <p:tags r:id="rId31"/>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E7355"/>
    <a:srgbClr val="D5BB67"/>
    <a:srgbClr val="D7E0EB"/>
    <a:srgbClr val="ECE758"/>
    <a:srgbClr val="64605E"/>
    <a:srgbClr val="E0DFDB"/>
    <a:srgbClr val="917457"/>
    <a:srgbClr val="8E8072"/>
    <a:srgbClr val="B6B0AA"/>
    <a:srgbClr val="E5010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007" autoAdjust="0"/>
    <p:restoredTop sz="94660"/>
  </p:normalViewPr>
  <p:slideViewPr>
    <p:cSldViewPr snapToGrid="0">
      <p:cViewPr varScale="1">
        <p:scale>
          <a:sx n="62" d="100"/>
          <a:sy n="62" d="100"/>
        </p:scale>
        <p:origin x="-84" y="-1488"/>
      </p:cViewPr>
      <p:guideLst>
        <p:guide orient="horz" pos="2160"/>
        <p:guide pos="3840"/>
      </p:guideLst>
    </p:cSldViewPr>
  </p:slideViewPr>
  <p:notesTextViewPr>
    <p:cViewPr>
      <p:scale>
        <a:sx n="1" d="1"/>
        <a:sy n="1" d="1"/>
      </p:scale>
      <p:origin x="0" y="0"/>
    </p:cViewPr>
  </p:notesTextViewPr>
  <p:sorterViewPr>
    <p:cViewPr>
      <p:scale>
        <a:sx n="139" d="100"/>
        <a:sy n="139"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1" Type="http://schemas.openxmlformats.org/officeDocument/2006/relationships/tags" Target="tags/tag1.xml"/><Relationship Id="rId30" Type="http://schemas.openxmlformats.org/officeDocument/2006/relationships/tableStyles" Target="tableStyles.xml"/><Relationship Id="rId3" Type="http://schemas.openxmlformats.org/officeDocument/2006/relationships/slide" Target="slides/slide1.xml"/><Relationship Id="rId29" Type="http://schemas.openxmlformats.org/officeDocument/2006/relationships/viewProps" Target="viewProps.xml"/><Relationship Id="rId28" Type="http://schemas.openxmlformats.org/officeDocument/2006/relationships/presProps" Target="presProps.xml"/><Relationship Id="rId27" Type="http://schemas.openxmlformats.org/officeDocument/2006/relationships/notesMaster" Target="notesMasters/notesMaster1.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3812" y="0"/>
            <a:ext cx="3078290" cy="513492"/>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481013" y="1279525"/>
            <a:ext cx="6140450" cy="34544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0375" y="4925254"/>
            <a:ext cx="5682996" cy="4029754"/>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9720804"/>
            <a:ext cx="3078290" cy="513491"/>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3812" y="9720804"/>
            <a:ext cx="3078290" cy="513491"/>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38200" y="365125"/>
            <a:ext cx="10515600" cy="58118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3" name="日期占位符 2"/>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fld>
            <a:endParaRPr lang="zh-CN" altLang="en-US"/>
          </a:p>
        </p:txBody>
      </p:sp>
      <p:sp>
        <p:nvSpPr>
          <p:cNvPr id="7" name="矩形 6"/>
          <p:cNvSpPr/>
          <p:nvPr userDrawn="1"/>
        </p:nvSpPr>
        <p:spPr>
          <a:xfrm>
            <a:off x="8325228" y="6453985"/>
            <a:ext cx="775136" cy="246221"/>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100" b="0" i="0" u="none" strike="noStrike" kern="0" cap="none" spc="0" normalizeH="0" baseline="0" noProof="0" dirty="0" smtClean="0">
                <a:ln>
                  <a:noFill/>
                </a:ln>
                <a:solidFill>
                  <a:prstClr val="white"/>
                </a:solidFill>
                <a:effectLst/>
                <a:uLnTx/>
                <a:uFillTx/>
              </a:rPr>
              <a:t>PPT</a:t>
            </a:r>
            <a:r>
              <a:rPr kumimoji="0" lang="zh-CN" altLang="en-US" sz="100" b="0" i="0" u="none" strike="noStrike" kern="0" cap="none" spc="0" normalizeH="0" baseline="0" noProof="0" dirty="0" smtClean="0">
                <a:ln>
                  <a:noFill/>
                </a:ln>
                <a:solidFill>
                  <a:prstClr val="white"/>
                </a:solidFill>
                <a:effectLst/>
                <a:uLnTx/>
                <a:uFillTx/>
              </a:rPr>
              <a:t>模板下载：</a:t>
            </a:r>
            <a:r>
              <a:rPr kumimoji="0" lang="en-US" altLang="zh-CN" sz="100" b="0" i="0" u="none" strike="noStrike" kern="0" cap="none" spc="0" normalizeH="0" baseline="0" noProof="0" dirty="0" smtClean="0">
                <a:ln>
                  <a:noFill/>
                </a:ln>
                <a:solidFill>
                  <a:prstClr val="white"/>
                </a:solidFill>
                <a:effectLst/>
                <a:uLnTx/>
                <a:uFillTx/>
              </a:rPr>
              <a:t>www.1ppt.com/moban/     </a:t>
            </a:r>
            <a:r>
              <a:rPr kumimoji="0" lang="zh-CN" altLang="en-US" sz="100" b="0" i="0" u="none" strike="noStrike" kern="0" cap="none" spc="0" normalizeH="0" baseline="0" noProof="0" dirty="0" smtClean="0">
                <a:ln>
                  <a:noFill/>
                </a:ln>
                <a:solidFill>
                  <a:prstClr val="white"/>
                </a:solidFill>
                <a:effectLst/>
                <a:uLnTx/>
                <a:uFillTx/>
              </a:rPr>
              <a:t>行业</a:t>
            </a:r>
            <a:r>
              <a:rPr kumimoji="0" lang="en-US" altLang="zh-CN" sz="100" b="0" i="0" u="none" strike="noStrike" kern="0" cap="none" spc="0" normalizeH="0" baseline="0" noProof="0" dirty="0" smtClean="0">
                <a:ln>
                  <a:noFill/>
                </a:ln>
                <a:solidFill>
                  <a:prstClr val="white"/>
                </a:solidFill>
                <a:effectLst/>
                <a:uLnTx/>
                <a:uFillTx/>
              </a:rPr>
              <a:t>PPT</a:t>
            </a:r>
            <a:r>
              <a:rPr kumimoji="0" lang="zh-CN" altLang="en-US" sz="100" b="0" i="0" u="none" strike="noStrike" kern="0" cap="none" spc="0" normalizeH="0" baseline="0" noProof="0" dirty="0" smtClean="0">
                <a:ln>
                  <a:noFill/>
                </a:ln>
                <a:solidFill>
                  <a:prstClr val="white"/>
                </a:solidFill>
                <a:effectLst/>
                <a:uLnTx/>
                <a:uFillTx/>
              </a:rPr>
              <a:t>模板：</a:t>
            </a:r>
            <a:r>
              <a:rPr kumimoji="0" lang="en-US" altLang="zh-CN" sz="100" b="0" i="0" u="none" strike="noStrike" kern="0" cap="none" spc="0" normalizeH="0" baseline="0" noProof="0" dirty="0" smtClean="0">
                <a:ln>
                  <a:noFill/>
                </a:ln>
                <a:solidFill>
                  <a:prstClr val="white"/>
                </a:solidFill>
                <a:effectLst/>
                <a:uLnTx/>
                <a:uFillTx/>
              </a:rPr>
              <a:t>www.1ppt.com/hangye/ </a:t>
            </a:r>
            <a:endParaRPr kumimoji="0" lang="en-US" altLang="zh-CN" sz="100" b="0" i="0" u="none" strike="noStrike" kern="0" cap="none" spc="0" normalizeH="0" baseline="0" noProof="0" dirty="0" smtClean="0">
              <a:ln>
                <a:noFill/>
              </a:ln>
              <a:solidFill>
                <a:prstClr val="white"/>
              </a:solidFill>
              <a:effectLst/>
              <a:uLnTx/>
              <a:uFillTx/>
            </a:endParaRPr>
          </a:p>
          <a:p>
            <a:pPr marL="0" marR="0" lvl="0" indent="0" defTabSz="914400" eaLnBrk="1" fontAlgn="auto" latinLnBrk="0" hangingPunct="1">
              <a:lnSpc>
                <a:spcPct val="100000"/>
              </a:lnSpc>
              <a:spcBef>
                <a:spcPts val="0"/>
              </a:spcBef>
              <a:spcAft>
                <a:spcPts val="0"/>
              </a:spcAft>
              <a:buClrTx/>
              <a:buSzTx/>
              <a:buFontTx/>
              <a:buNone/>
              <a:defRPr/>
            </a:pPr>
            <a:r>
              <a:rPr kumimoji="0" lang="zh-CN" altLang="en-US" sz="100" b="0" i="0" u="none" strike="noStrike" kern="0" cap="none" spc="0" normalizeH="0" baseline="0" noProof="0" dirty="0" smtClean="0">
                <a:ln>
                  <a:noFill/>
                </a:ln>
                <a:solidFill>
                  <a:prstClr val="white"/>
                </a:solidFill>
                <a:effectLst/>
                <a:uLnTx/>
                <a:uFillTx/>
              </a:rPr>
              <a:t>节日</a:t>
            </a:r>
            <a:r>
              <a:rPr kumimoji="0" lang="en-US" altLang="zh-CN" sz="100" b="0" i="0" u="none" strike="noStrike" kern="0" cap="none" spc="0" normalizeH="0" baseline="0" noProof="0" dirty="0" smtClean="0">
                <a:ln>
                  <a:noFill/>
                </a:ln>
                <a:solidFill>
                  <a:prstClr val="white"/>
                </a:solidFill>
                <a:effectLst/>
                <a:uLnTx/>
                <a:uFillTx/>
              </a:rPr>
              <a:t>PPT</a:t>
            </a:r>
            <a:r>
              <a:rPr kumimoji="0" lang="zh-CN" altLang="en-US" sz="100" b="0" i="0" u="none" strike="noStrike" kern="0" cap="none" spc="0" normalizeH="0" baseline="0" noProof="0" dirty="0" smtClean="0">
                <a:ln>
                  <a:noFill/>
                </a:ln>
                <a:solidFill>
                  <a:prstClr val="white"/>
                </a:solidFill>
                <a:effectLst/>
                <a:uLnTx/>
                <a:uFillTx/>
              </a:rPr>
              <a:t>模板：</a:t>
            </a:r>
            <a:r>
              <a:rPr kumimoji="0" lang="en-US" altLang="zh-CN" sz="100" b="0" i="0" u="none" strike="noStrike" kern="0" cap="none" spc="0" normalizeH="0" baseline="0" noProof="0" dirty="0" smtClean="0">
                <a:ln>
                  <a:noFill/>
                </a:ln>
                <a:solidFill>
                  <a:prstClr val="white"/>
                </a:solidFill>
                <a:effectLst/>
                <a:uLnTx/>
                <a:uFillTx/>
              </a:rPr>
              <a:t>www.1ppt.com/jieri/           PPT</a:t>
            </a:r>
            <a:r>
              <a:rPr kumimoji="0" lang="zh-CN" altLang="en-US" sz="100" b="0" i="0" u="none" strike="noStrike" kern="0" cap="none" spc="0" normalizeH="0" baseline="0" noProof="0" dirty="0" smtClean="0">
                <a:ln>
                  <a:noFill/>
                </a:ln>
                <a:solidFill>
                  <a:prstClr val="white"/>
                </a:solidFill>
                <a:effectLst/>
                <a:uLnTx/>
                <a:uFillTx/>
              </a:rPr>
              <a:t>素材下载：</a:t>
            </a:r>
            <a:r>
              <a:rPr kumimoji="0" lang="en-US" altLang="zh-CN" sz="100" b="0" i="0" u="none" strike="noStrike" kern="0" cap="none" spc="0" normalizeH="0" baseline="0" noProof="0" dirty="0" smtClean="0">
                <a:ln>
                  <a:noFill/>
                </a:ln>
                <a:solidFill>
                  <a:prstClr val="white"/>
                </a:solidFill>
                <a:effectLst/>
                <a:uLnTx/>
                <a:uFillTx/>
              </a:rPr>
              <a:t>www.1ppt.com/sucai/</a:t>
            </a:r>
            <a:endParaRPr kumimoji="0" lang="en-US" altLang="zh-CN" sz="100" b="0" i="0" u="none" strike="noStrike" kern="0" cap="none" spc="0" normalizeH="0" baseline="0" noProof="0" dirty="0" smtClean="0">
              <a:ln>
                <a:noFill/>
              </a:ln>
              <a:solidFill>
                <a:prstClr val="white"/>
              </a:solidFill>
              <a:effectLst/>
              <a:uLnTx/>
              <a:uFillTx/>
            </a:endParaRPr>
          </a:p>
          <a:p>
            <a:pPr marL="0" marR="0" lvl="0" indent="0" defTabSz="914400" eaLnBrk="1" fontAlgn="auto" latinLnBrk="0" hangingPunct="1">
              <a:lnSpc>
                <a:spcPct val="100000"/>
              </a:lnSpc>
              <a:spcBef>
                <a:spcPts val="0"/>
              </a:spcBef>
              <a:spcAft>
                <a:spcPts val="0"/>
              </a:spcAft>
              <a:buClrTx/>
              <a:buSzTx/>
              <a:buFontTx/>
              <a:buNone/>
              <a:defRPr/>
            </a:pPr>
            <a:r>
              <a:rPr kumimoji="0" lang="en-US" altLang="zh-CN" sz="100" b="0" i="0" u="none" strike="noStrike" kern="0" cap="none" spc="0" normalizeH="0" baseline="0" noProof="0" dirty="0" smtClean="0">
                <a:ln>
                  <a:noFill/>
                </a:ln>
                <a:solidFill>
                  <a:prstClr val="white"/>
                </a:solidFill>
                <a:effectLst/>
                <a:uLnTx/>
                <a:uFillTx/>
              </a:rPr>
              <a:t>PPT</a:t>
            </a:r>
            <a:r>
              <a:rPr kumimoji="0" lang="zh-CN" altLang="en-US" sz="100" b="0" i="0" u="none" strike="noStrike" kern="0" cap="none" spc="0" normalizeH="0" baseline="0" noProof="0" dirty="0" smtClean="0">
                <a:ln>
                  <a:noFill/>
                </a:ln>
                <a:solidFill>
                  <a:prstClr val="white"/>
                </a:solidFill>
                <a:effectLst/>
                <a:uLnTx/>
                <a:uFillTx/>
              </a:rPr>
              <a:t>背景图片：</a:t>
            </a:r>
            <a:r>
              <a:rPr kumimoji="0" lang="en-US" altLang="zh-CN" sz="100" b="0" i="0" u="none" strike="noStrike" kern="0" cap="none" spc="0" normalizeH="0" baseline="0" noProof="0" dirty="0" smtClean="0">
                <a:ln>
                  <a:noFill/>
                </a:ln>
                <a:solidFill>
                  <a:prstClr val="white"/>
                </a:solidFill>
                <a:effectLst/>
                <a:uLnTx/>
                <a:uFillTx/>
              </a:rPr>
              <a:t>www.1ppt.com/beijing/      PPT</a:t>
            </a:r>
            <a:r>
              <a:rPr kumimoji="0" lang="zh-CN" altLang="en-US" sz="100" b="0" i="0" u="none" strike="noStrike" kern="0" cap="none" spc="0" normalizeH="0" baseline="0" noProof="0" dirty="0" smtClean="0">
                <a:ln>
                  <a:noFill/>
                </a:ln>
                <a:solidFill>
                  <a:prstClr val="white"/>
                </a:solidFill>
                <a:effectLst/>
                <a:uLnTx/>
                <a:uFillTx/>
              </a:rPr>
              <a:t>图表下载：</a:t>
            </a:r>
            <a:r>
              <a:rPr kumimoji="0" lang="en-US" altLang="zh-CN" sz="100" b="0" i="0" u="none" strike="noStrike" kern="0" cap="none" spc="0" normalizeH="0" baseline="0" noProof="0" dirty="0" smtClean="0">
                <a:ln>
                  <a:noFill/>
                </a:ln>
                <a:solidFill>
                  <a:prstClr val="white"/>
                </a:solidFill>
                <a:effectLst/>
                <a:uLnTx/>
                <a:uFillTx/>
              </a:rPr>
              <a:t>www.1ppt.com/tubiao/      </a:t>
            </a:r>
            <a:endParaRPr kumimoji="0" lang="en-US" altLang="zh-CN" sz="100" b="0" i="0" u="none" strike="noStrike" kern="0" cap="none" spc="0" normalizeH="0" baseline="0" noProof="0" dirty="0" smtClean="0">
              <a:ln>
                <a:noFill/>
              </a:ln>
              <a:solidFill>
                <a:prstClr val="white"/>
              </a:solidFill>
              <a:effectLst/>
              <a:uLnTx/>
              <a:uFillTx/>
            </a:endParaRPr>
          </a:p>
          <a:p>
            <a:pPr marL="0" marR="0" lvl="0" indent="0" defTabSz="914400" eaLnBrk="1" fontAlgn="auto" latinLnBrk="0" hangingPunct="1">
              <a:lnSpc>
                <a:spcPct val="100000"/>
              </a:lnSpc>
              <a:spcBef>
                <a:spcPts val="0"/>
              </a:spcBef>
              <a:spcAft>
                <a:spcPts val="0"/>
              </a:spcAft>
              <a:buClrTx/>
              <a:buSzTx/>
              <a:buFontTx/>
              <a:buNone/>
              <a:defRPr/>
            </a:pPr>
            <a:r>
              <a:rPr kumimoji="0" lang="zh-CN" altLang="en-US" sz="100" b="0" i="0" u="none" strike="noStrike" kern="0" cap="none" spc="0" normalizeH="0" baseline="0" noProof="0" dirty="0" smtClean="0">
                <a:ln>
                  <a:noFill/>
                </a:ln>
                <a:solidFill>
                  <a:prstClr val="white"/>
                </a:solidFill>
                <a:effectLst/>
                <a:uLnTx/>
                <a:uFillTx/>
              </a:rPr>
              <a:t>优秀</a:t>
            </a:r>
            <a:r>
              <a:rPr kumimoji="0" lang="en-US" altLang="zh-CN" sz="100" b="0" i="0" u="none" strike="noStrike" kern="0" cap="none" spc="0" normalizeH="0" baseline="0" noProof="0" dirty="0" smtClean="0">
                <a:ln>
                  <a:noFill/>
                </a:ln>
                <a:solidFill>
                  <a:prstClr val="white"/>
                </a:solidFill>
                <a:effectLst/>
                <a:uLnTx/>
                <a:uFillTx/>
              </a:rPr>
              <a:t>PPT</a:t>
            </a:r>
            <a:r>
              <a:rPr kumimoji="0" lang="zh-CN" altLang="en-US" sz="100" b="0" i="0" u="none" strike="noStrike" kern="0" cap="none" spc="0" normalizeH="0" baseline="0" noProof="0" dirty="0" smtClean="0">
                <a:ln>
                  <a:noFill/>
                </a:ln>
                <a:solidFill>
                  <a:prstClr val="white"/>
                </a:solidFill>
                <a:effectLst/>
                <a:uLnTx/>
                <a:uFillTx/>
              </a:rPr>
              <a:t>下载：</a:t>
            </a:r>
            <a:r>
              <a:rPr kumimoji="0" lang="en-US" altLang="zh-CN" sz="100" b="0" i="0" u="none" strike="noStrike" kern="0" cap="none" spc="0" normalizeH="0" baseline="0" noProof="0" dirty="0" smtClean="0">
                <a:ln>
                  <a:noFill/>
                </a:ln>
                <a:solidFill>
                  <a:prstClr val="white"/>
                </a:solidFill>
                <a:effectLst/>
                <a:uLnTx/>
                <a:uFillTx/>
              </a:rPr>
              <a:t>www.1ppt.com/xiazai/        PPT</a:t>
            </a:r>
            <a:r>
              <a:rPr kumimoji="0" lang="zh-CN" altLang="en-US" sz="100" b="0" i="0" u="none" strike="noStrike" kern="0" cap="none" spc="0" normalizeH="0" baseline="0" noProof="0" dirty="0" smtClean="0">
                <a:ln>
                  <a:noFill/>
                </a:ln>
                <a:solidFill>
                  <a:prstClr val="white"/>
                </a:solidFill>
                <a:effectLst/>
                <a:uLnTx/>
                <a:uFillTx/>
              </a:rPr>
              <a:t>教程： </a:t>
            </a:r>
            <a:r>
              <a:rPr kumimoji="0" lang="en-US" altLang="zh-CN" sz="100" b="0" i="0" u="none" strike="noStrike" kern="0" cap="none" spc="0" normalizeH="0" baseline="0" noProof="0" dirty="0" smtClean="0">
                <a:ln>
                  <a:noFill/>
                </a:ln>
                <a:solidFill>
                  <a:prstClr val="white"/>
                </a:solidFill>
                <a:effectLst/>
                <a:uLnTx/>
                <a:uFillTx/>
              </a:rPr>
              <a:t>www.1ppt.com/powerpoint/      </a:t>
            </a:r>
            <a:endParaRPr kumimoji="0" lang="en-US" altLang="zh-CN" sz="100" b="0" i="0" u="none" strike="noStrike" kern="0" cap="none" spc="0" normalizeH="0" baseline="0" noProof="0" dirty="0" smtClean="0">
              <a:ln>
                <a:noFill/>
              </a:ln>
              <a:solidFill>
                <a:prstClr val="white"/>
              </a:solidFill>
              <a:effectLst/>
              <a:uLnTx/>
              <a:uFillTx/>
            </a:endParaRPr>
          </a:p>
          <a:p>
            <a:pPr marL="0" marR="0" lvl="0" indent="0" defTabSz="914400" eaLnBrk="1" fontAlgn="auto" latinLnBrk="0" hangingPunct="1">
              <a:lnSpc>
                <a:spcPct val="100000"/>
              </a:lnSpc>
              <a:spcBef>
                <a:spcPts val="0"/>
              </a:spcBef>
              <a:spcAft>
                <a:spcPts val="0"/>
              </a:spcAft>
              <a:buClrTx/>
              <a:buSzTx/>
              <a:buFontTx/>
              <a:buNone/>
              <a:defRPr/>
            </a:pPr>
            <a:r>
              <a:rPr kumimoji="0" lang="en-US" altLang="zh-CN" sz="100" b="0" i="0" u="none" strike="noStrike" kern="0" cap="none" spc="0" normalizeH="0" baseline="0" noProof="0" dirty="0" smtClean="0">
                <a:ln>
                  <a:noFill/>
                </a:ln>
                <a:solidFill>
                  <a:prstClr val="white"/>
                </a:solidFill>
                <a:effectLst/>
                <a:uLnTx/>
                <a:uFillTx/>
              </a:rPr>
              <a:t>Word</a:t>
            </a:r>
            <a:r>
              <a:rPr kumimoji="0" lang="zh-CN" altLang="en-US" sz="100" b="0" i="0" u="none" strike="noStrike" kern="0" cap="none" spc="0" normalizeH="0" baseline="0" noProof="0" dirty="0" smtClean="0">
                <a:ln>
                  <a:noFill/>
                </a:ln>
                <a:solidFill>
                  <a:prstClr val="white"/>
                </a:solidFill>
                <a:effectLst/>
                <a:uLnTx/>
                <a:uFillTx/>
              </a:rPr>
              <a:t>教程： </a:t>
            </a:r>
            <a:r>
              <a:rPr kumimoji="0" lang="en-US" altLang="zh-CN" sz="100" b="0" i="0" u="none" strike="noStrike" kern="0" cap="none" spc="0" normalizeH="0" baseline="0" noProof="0" dirty="0" smtClean="0">
                <a:ln>
                  <a:noFill/>
                </a:ln>
                <a:solidFill>
                  <a:prstClr val="white"/>
                </a:solidFill>
                <a:effectLst/>
                <a:uLnTx/>
                <a:uFillTx/>
              </a:rPr>
              <a:t>www.1ppt.com/word/              Excel</a:t>
            </a:r>
            <a:r>
              <a:rPr kumimoji="0" lang="zh-CN" altLang="en-US" sz="100" b="0" i="0" u="none" strike="noStrike" kern="0" cap="none" spc="0" normalizeH="0" baseline="0" noProof="0" dirty="0" smtClean="0">
                <a:ln>
                  <a:noFill/>
                </a:ln>
                <a:solidFill>
                  <a:prstClr val="white"/>
                </a:solidFill>
                <a:effectLst/>
                <a:uLnTx/>
                <a:uFillTx/>
              </a:rPr>
              <a:t>教程：</a:t>
            </a:r>
            <a:r>
              <a:rPr kumimoji="0" lang="en-US" altLang="zh-CN" sz="100" b="0" i="0" u="none" strike="noStrike" kern="0" cap="none" spc="0" normalizeH="0" baseline="0" noProof="0" dirty="0" smtClean="0">
                <a:ln>
                  <a:noFill/>
                </a:ln>
                <a:solidFill>
                  <a:prstClr val="white"/>
                </a:solidFill>
                <a:effectLst/>
                <a:uLnTx/>
                <a:uFillTx/>
              </a:rPr>
              <a:t>www.1ppt.com/excel/  </a:t>
            </a:r>
            <a:endParaRPr kumimoji="0" lang="en-US" altLang="zh-CN" sz="100" b="0" i="0" u="none" strike="noStrike" kern="0" cap="none" spc="0" normalizeH="0" baseline="0" noProof="0" dirty="0" smtClean="0">
              <a:ln>
                <a:noFill/>
              </a:ln>
              <a:solidFill>
                <a:prstClr val="white"/>
              </a:solidFill>
              <a:effectLst/>
              <a:uLnTx/>
              <a:uFillTx/>
            </a:endParaRPr>
          </a:p>
          <a:p>
            <a:pPr marL="0" marR="0" lvl="0" indent="0" defTabSz="914400" eaLnBrk="1" fontAlgn="auto" latinLnBrk="0" hangingPunct="1">
              <a:lnSpc>
                <a:spcPct val="100000"/>
              </a:lnSpc>
              <a:spcBef>
                <a:spcPts val="0"/>
              </a:spcBef>
              <a:spcAft>
                <a:spcPts val="0"/>
              </a:spcAft>
              <a:buClrTx/>
              <a:buSzTx/>
              <a:buFontTx/>
              <a:buNone/>
              <a:defRPr/>
            </a:pPr>
            <a:r>
              <a:rPr kumimoji="0" lang="zh-CN" altLang="en-US" sz="100" b="0" i="0" u="none" strike="noStrike" kern="0" cap="none" spc="0" normalizeH="0" baseline="0" noProof="0" dirty="0" smtClean="0">
                <a:ln>
                  <a:noFill/>
                </a:ln>
                <a:solidFill>
                  <a:prstClr val="white"/>
                </a:solidFill>
                <a:effectLst/>
                <a:uLnTx/>
                <a:uFillTx/>
              </a:rPr>
              <a:t>资料下载：</a:t>
            </a:r>
            <a:r>
              <a:rPr kumimoji="0" lang="en-US" altLang="zh-CN" sz="100" b="0" i="0" u="none" strike="noStrike" kern="0" cap="none" spc="0" normalizeH="0" baseline="0" noProof="0" dirty="0" smtClean="0">
                <a:ln>
                  <a:noFill/>
                </a:ln>
                <a:solidFill>
                  <a:prstClr val="white"/>
                </a:solidFill>
                <a:effectLst/>
                <a:uLnTx/>
                <a:uFillTx/>
              </a:rPr>
              <a:t>www.1ppt.com/ziliao/                PPT</a:t>
            </a:r>
            <a:r>
              <a:rPr kumimoji="0" lang="zh-CN" altLang="en-US" sz="100" b="0" i="0" u="none" strike="noStrike" kern="0" cap="none" spc="0" normalizeH="0" baseline="0" noProof="0" dirty="0" smtClean="0">
                <a:ln>
                  <a:noFill/>
                </a:ln>
                <a:solidFill>
                  <a:prstClr val="white"/>
                </a:solidFill>
                <a:effectLst/>
                <a:uLnTx/>
                <a:uFillTx/>
              </a:rPr>
              <a:t>课件下载：</a:t>
            </a:r>
            <a:r>
              <a:rPr kumimoji="0" lang="en-US" altLang="zh-CN" sz="100" b="0" i="0" u="none" strike="noStrike" kern="0" cap="none" spc="0" normalizeH="0" baseline="0" noProof="0" dirty="0" smtClean="0">
                <a:ln>
                  <a:noFill/>
                </a:ln>
                <a:solidFill>
                  <a:prstClr val="white"/>
                </a:solidFill>
                <a:effectLst/>
                <a:uLnTx/>
                <a:uFillTx/>
              </a:rPr>
              <a:t>www.1ppt.com/kejian/ </a:t>
            </a:r>
            <a:endParaRPr kumimoji="0" lang="en-US" altLang="zh-CN" sz="100" b="0" i="0" u="none" strike="noStrike" kern="0" cap="none" spc="0" normalizeH="0" baseline="0" noProof="0" dirty="0" smtClean="0">
              <a:ln>
                <a:noFill/>
              </a:ln>
              <a:solidFill>
                <a:prstClr val="white"/>
              </a:solidFill>
              <a:effectLst/>
              <a:uLnTx/>
              <a:uFillTx/>
            </a:endParaRPr>
          </a:p>
          <a:p>
            <a:pPr marL="0" marR="0" lvl="0" indent="0" defTabSz="914400" eaLnBrk="1" fontAlgn="auto" latinLnBrk="0" hangingPunct="1">
              <a:lnSpc>
                <a:spcPct val="100000"/>
              </a:lnSpc>
              <a:spcBef>
                <a:spcPts val="0"/>
              </a:spcBef>
              <a:spcAft>
                <a:spcPts val="0"/>
              </a:spcAft>
              <a:buClrTx/>
              <a:buSzTx/>
              <a:buFontTx/>
              <a:buNone/>
              <a:defRPr/>
            </a:pPr>
            <a:r>
              <a:rPr kumimoji="0" lang="zh-CN" altLang="en-US" sz="100" b="0" i="0" u="none" strike="noStrike" kern="0" cap="none" spc="0" normalizeH="0" baseline="0" noProof="0" dirty="0" smtClean="0">
                <a:ln>
                  <a:noFill/>
                </a:ln>
                <a:solidFill>
                  <a:prstClr val="white"/>
                </a:solidFill>
                <a:effectLst/>
                <a:uLnTx/>
                <a:uFillTx/>
              </a:rPr>
              <a:t>范文下载：</a:t>
            </a:r>
            <a:r>
              <a:rPr kumimoji="0" lang="en-US" altLang="zh-CN" sz="100" b="0" i="0" u="none" strike="noStrike" kern="0" cap="none" spc="0" normalizeH="0" baseline="0" noProof="0" dirty="0" smtClean="0">
                <a:ln>
                  <a:noFill/>
                </a:ln>
                <a:solidFill>
                  <a:prstClr val="white"/>
                </a:solidFill>
                <a:effectLst/>
                <a:uLnTx/>
                <a:uFillTx/>
              </a:rPr>
              <a:t>www.1ppt.com/fanwen/             </a:t>
            </a:r>
            <a:r>
              <a:rPr kumimoji="0" lang="zh-CN" altLang="en-US" sz="100" b="0" i="0" u="none" strike="noStrike" kern="0" cap="none" spc="0" normalizeH="0" baseline="0" noProof="0" dirty="0" smtClean="0">
                <a:ln>
                  <a:noFill/>
                </a:ln>
                <a:solidFill>
                  <a:prstClr val="white"/>
                </a:solidFill>
                <a:effectLst/>
                <a:uLnTx/>
                <a:uFillTx/>
              </a:rPr>
              <a:t>试卷下载：</a:t>
            </a:r>
            <a:r>
              <a:rPr kumimoji="0" lang="en-US" altLang="zh-CN" sz="100" b="0" i="0" u="none" strike="noStrike" kern="0" cap="none" spc="0" normalizeH="0" baseline="0" noProof="0" dirty="0" smtClean="0">
                <a:ln>
                  <a:noFill/>
                </a:ln>
                <a:solidFill>
                  <a:prstClr val="white"/>
                </a:solidFill>
                <a:effectLst/>
                <a:uLnTx/>
                <a:uFillTx/>
              </a:rPr>
              <a:t>www.1ppt.com/shiti/  </a:t>
            </a:r>
            <a:endParaRPr kumimoji="0" lang="en-US" altLang="zh-CN" sz="100" b="0" i="0" u="none" strike="noStrike" kern="0" cap="none" spc="0" normalizeH="0" baseline="0" noProof="0" dirty="0" smtClean="0">
              <a:ln>
                <a:noFill/>
              </a:ln>
              <a:solidFill>
                <a:prstClr val="white"/>
              </a:solidFill>
              <a:effectLst/>
              <a:uLnTx/>
              <a:uFillTx/>
            </a:endParaRPr>
          </a:p>
          <a:p>
            <a:pPr marL="0" marR="0" lvl="0" indent="0" defTabSz="914400" eaLnBrk="1" fontAlgn="auto" latinLnBrk="0" hangingPunct="1">
              <a:lnSpc>
                <a:spcPct val="100000"/>
              </a:lnSpc>
              <a:spcBef>
                <a:spcPts val="0"/>
              </a:spcBef>
              <a:spcAft>
                <a:spcPts val="0"/>
              </a:spcAft>
              <a:buClrTx/>
              <a:buSzTx/>
              <a:buFontTx/>
              <a:buNone/>
              <a:defRPr/>
            </a:pPr>
            <a:r>
              <a:rPr kumimoji="0" lang="zh-CN" altLang="en-US" sz="100" b="0" i="0" u="none" strike="noStrike" kern="0" cap="none" spc="0" normalizeH="0" baseline="0" noProof="0" dirty="0" smtClean="0">
                <a:ln>
                  <a:noFill/>
                </a:ln>
                <a:solidFill>
                  <a:prstClr val="white"/>
                </a:solidFill>
                <a:effectLst/>
                <a:uLnTx/>
                <a:uFillTx/>
              </a:rPr>
              <a:t>教案下载：</a:t>
            </a:r>
            <a:r>
              <a:rPr kumimoji="0" lang="en-US" altLang="zh-CN" sz="100" b="0" i="0" u="none" strike="noStrike" kern="0" cap="none" spc="0" normalizeH="0" baseline="0" noProof="0" dirty="0" smtClean="0">
                <a:ln>
                  <a:noFill/>
                </a:ln>
                <a:solidFill>
                  <a:prstClr val="white"/>
                </a:solidFill>
                <a:effectLst/>
                <a:uLnTx/>
                <a:uFillTx/>
              </a:rPr>
              <a:t>www.1ppt.com/jiaoan/        </a:t>
            </a:r>
            <a:endParaRPr kumimoji="0" lang="en-US" altLang="zh-CN" sz="100" b="0" i="0" u="none" strike="noStrike" kern="0" cap="none" spc="0" normalizeH="0" baseline="0" noProof="0" dirty="0" smtClean="0">
              <a:ln>
                <a:noFill/>
              </a:ln>
              <a:solidFill>
                <a:prstClr val="white"/>
              </a:solidFill>
              <a:effectLst/>
              <a:uLnTx/>
              <a:uFillTx/>
            </a:endParaRPr>
          </a:p>
          <a:p>
            <a:pPr marL="0" marR="0" lvl="0" indent="0" defTabSz="914400" eaLnBrk="1" fontAlgn="auto" latinLnBrk="0" hangingPunct="1">
              <a:lnSpc>
                <a:spcPct val="100000"/>
              </a:lnSpc>
              <a:spcBef>
                <a:spcPts val="0"/>
              </a:spcBef>
              <a:spcAft>
                <a:spcPts val="0"/>
              </a:spcAft>
              <a:buClrTx/>
              <a:buSzTx/>
              <a:buFontTx/>
              <a:buNone/>
              <a:defRPr/>
            </a:pPr>
            <a:r>
              <a:rPr kumimoji="0" lang="zh-CN" altLang="en-US" sz="100" b="0" i="0" u="none" strike="noStrike" kern="0" cap="none" spc="0" normalizeH="0" baseline="0" noProof="0" dirty="0" smtClean="0">
                <a:ln>
                  <a:noFill/>
                </a:ln>
                <a:solidFill>
                  <a:prstClr val="white"/>
                </a:solidFill>
                <a:effectLst/>
                <a:uLnTx/>
                <a:uFillTx/>
              </a:rPr>
              <a:t>字体下载：</a:t>
            </a:r>
            <a:r>
              <a:rPr kumimoji="0" lang="en-US" altLang="zh-CN" sz="100" b="0" i="0" u="none" strike="noStrike" kern="0" cap="none" spc="0" normalizeH="0" baseline="0" noProof="0" dirty="0" smtClean="0">
                <a:ln>
                  <a:noFill/>
                </a:ln>
                <a:solidFill>
                  <a:prstClr val="white"/>
                </a:solidFill>
                <a:effectLst/>
                <a:uLnTx/>
                <a:uFillTx/>
              </a:rPr>
              <a:t>www.1ppt.com/ziti/</a:t>
            </a:r>
            <a:endParaRPr kumimoji="0" lang="en-US" altLang="zh-CN" sz="100" b="0" i="0" u="none" strike="noStrike" kern="0" cap="none" spc="0" normalizeH="0" baseline="0" noProof="0" dirty="0" smtClean="0">
              <a:ln>
                <a:noFill/>
              </a:ln>
              <a:solidFill>
                <a:prstClr val="white"/>
              </a:solidFill>
              <a:effectLst/>
              <a:uLnTx/>
              <a:uFillTx/>
            </a:endParaRPr>
          </a:p>
          <a:p>
            <a:pPr marL="0" marR="0" lvl="0" indent="0" defTabSz="914400" eaLnBrk="1" fontAlgn="auto" latinLnBrk="0" hangingPunct="1">
              <a:lnSpc>
                <a:spcPct val="100000"/>
              </a:lnSpc>
              <a:spcBef>
                <a:spcPts val="0"/>
              </a:spcBef>
              <a:spcAft>
                <a:spcPts val="0"/>
              </a:spcAft>
              <a:buClrTx/>
              <a:buSzTx/>
              <a:buFontTx/>
              <a:buNone/>
              <a:defRPr/>
            </a:pPr>
            <a:r>
              <a:rPr kumimoji="0" lang="en-US" altLang="zh-CN" sz="100" b="0" i="0" u="none" strike="noStrike" kern="0" cap="none" spc="0" normalizeH="0" baseline="0" noProof="0" dirty="0" smtClean="0">
                <a:ln>
                  <a:noFill/>
                </a:ln>
                <a:solidFill>
                  <a:prstClr val="white"/>
                </a:solidFill>
                <a:effectLst/>
                <a:uLnTx/>
                <a:uFillTx/>
              </a:rPr>
              <a:t> </a:t>
            </a:r>
            <a:endParaRPr kumimoji="0" lang="zh-CN" altLang="en-US" sz="100" b="0" i="0" u="none" strike="noStrike" kern="0" cap="none" spc="0" normalizeH="0" baseline="0" noProof="0" dirty="0" smtClean="0">
              <a:ln>
                <a:noFill/>
              </a:ln>
              <a:solidFill>
                <a:prstClr val="white"/>
              </a:solidFill>
              <a:effectLst/>
              <a:uLnTx/>
              <a:uFillTx/>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1" y="1709740"/>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1" y="4589465"/>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7"/>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1186774" y="1778438"/>
            <a:ext cx="4873575"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1186774" y="2665379"/>
            <a:ext cx="4873575"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256939" y="1778438"/>
            <a:ext cx="4897576"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256939" y="2665379"/>
            <a:ext cx="4897576"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4165349" cy="3811588"/>
          </a:xfr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1"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1"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F288E0-7875-42C4-84C8-98DBBD3BF4D2}" type="datetimeFigureOut">
              <a:rPr lang="zh-CN" altLang="en-US" smtClean="0"/>
            </a:fld>
            <a:endParaRPr lang="zh-CN" altLang="en-US"/>
          </a:p>
        </p:txBody>
      </p:sp>
      <p:sp>
        <p:nvSpPr>
          <p:cNvPr id="5" name="页脚占位符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9BB5D0-35E4-459D-AEF3-FE4D7C45CC19}"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8.png"/><Relationship Id="rId7" Type="http://schemas.openxmlformats.org/officeDocument/2006/relationships/image" Target="../media/image7.png"/><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3.png"/><Relationship Id="rId4" Type="http://schemas.openxmlformats.org/officeDocument/2006/relationships/image" Target="../media/image12.png"/><Relationship Id="rId3" Type="http://schemas.openxmlformats.org/officeDocument/2006/relationships/image" Target="../media/image11.png"/><Relationship Id="rId2" Type="http://schemas.openxmlformats.org/officeDocument/2006/relationships/image" Target="../media/image9.png"/><Relationship Id="rId1" Type="http://schemas.openxmlformats.org/officeDocument/2006/relationships/image" Target="../media/image1.png"/></Relationships>
</file>

<file path=ppt/slides/_rels/slide11.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image" Target="../media/image13.png"/><Relationship Id="rId3"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image" Target="../media/image1.png"/></Relationships>
</file>

<file path=ppt/slides/_rels/slide12.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image" Target="../media/image24.png"/><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13.png"/><Relationship Id="rId3"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image" Target="../media/image1.png"/></Relationships>
</file>

<file path=ppt/slides/_rels/slide13.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5.png"/><Relationship Id="rId3" Type="http://schemas.openxmlformats.org/officeDocument/2006/relationships/image" Target="../media/image11.png"/><Relationship Id="rId2" Type="http://schemas.openxmlformats.org/officeDocument/2006/relationships/image" Target="../media/image9.png"/><Relationship Id="rId1" Type="http://schemas.openxmlformats.org/officeDocument/2006/relationships/image" Target="../media/image1.png"/></Relationships>
</file>

<file path=ppt/slides/_rels/slide14.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12.png"/><Relationship Id="rId3" Type="http://schemas.openxmlformats.org/officeDocument/2006/relationships/image" Target="../media/image25.png"/><Relationship Id="rId2" Type="http://schemas.openxmlformats.org/officeDocument/2006/relationships/image" Target="../media/image9.png"/><Relationship Id="rId1" Type="http://schemas.openxmlformats.org/officeDocument/2006/relationships/image" Target="../media/image1.png"/></Relationships>
</file>

<file path=ppt/slides/_rels/slide15.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13.png"/><Relationship Id="rId4" Type="http://schemas.openxmlformats.org/officeDocument/2006/relationships/image" Target="../media/image12.png"/><Relationship Id="rId3" Type="http://schemas.openxmlformats.org/officeDocument/2006/relationships/image" Target="../media/image26.png"/><Relationship Id="rId2" Type="http://schemas.openxmlformats.org/officeDocument/2006/relationships/image" Target="../media/image9.png"/><Relationship Id="rId1" Type="http://schemas.openxmlformats.org/officeDocument/2006/relationships/image" Target="../media/image1.png"/></Relationships>
</file>

<file path=ppt/slides/_rels/slide16.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27.png"/><Relationship Id="rId3" Type="http://schemas.openxmlformats.org/officeDocument/2006/relationships/image" Target="../media/image26.png"/><Relationship Id="rId2" Type="http://schemas.openxmlformats.org/officeDocument/2006/relationships/image" Target="../media/image9.png"/><Relationship Id="rId1" Type="http://schemas.openxmlformats.org/officeDocument/2006/relationships/image" Target="../media/image1.png"/></Relationships>
</file>

<file path=ppt/slides/_rels/slide17.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28.png"/><Relationship Id="rId4" Type="http://schemas.openxmlformats.org/officeDocument/2006/relationships/image" Target="../media/image13.png"/><Relationship Id="rId3"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image" Target="../media/image1.png"/></Relationships>
</file>

<file path=ppt/slides/_rels/slide18.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29.png"/><Relationship Id="rId4" Type="http://schemas.openxmlformats.org/officeDocument/2006/relationships/image" Target="../media/image13.png"/><Relationship Id="rId3"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image" Target="../media/image1.png"/></Relationships>
</file>

<file path=ppt/slides/_rels/slide19.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5.png"/><Relationship Id="rId3" Type="http://schemas.openxmlformats.org/officeDocument/2006/relationships/image" Target="../media/image11.png"/><Relationship Id="rId2" Type="http://schemas.openxmlformats.org/officeDocument/2006/relationships/image" Target="../media/image9.png"/><Relationship Id="rId1" Type="http://schemas.openxmlformats.org/officeDocument/2006/relationships/image" Target="../media/image1.png"/></Relationships>
</file>

<file path=ppt/slides/_rels/slide2.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image" Target="../media/image1.png"/></Relationships>
</file>

<file path=ppt/slides/_rels/slide20.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30.png"/><Relationship Id="rId4" Type="http://schemas.openxmlformats.org/officeDocument/2006/relationships/image" Target="../media/image13.png"/><Relationship Id="rId3"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image" Target="../media/image1.png"/></Relationships>
</file>

<file path=ppt/slides/_rels/slide21.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31.png"/><Relationship Id="rId4" Type="http://schemas.openxmlformats.org/officeDocument/2006/relationships/image" Target="../media/image13.png"/><Relationship Id="rId3"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image" Target="../media/image1.png"/></Relationships>
</file>

<file path=ppt/slides/_rels/slide22.xml.rels><?xml version="1.0" encoding="UTF-8" standalone="yes"?>
<Relationships xmlns="http://schemas.openxmlformats.org/package/2006/relationships"><Relationship Id="rId9" Type="http://schemas.openxmlformats.org/officeDocument/2006/relationships/image" Target="../media/image36.png"/><Relationship Id="rId8" Type="http://schemas.microsoft.com/office/2007/relationships/hdphoto" Target="../media/image35.wdp"/><Relationship Id="rId7" Type="http://schemas.openxmlformats.org/officeDocument/2006/relationships/image" Target="../media/image34.png"/><Relationship Id="rId6" Type="http://schemas.openxmlformats.org/officeDocument/2006/relationships/image" Target="../media/image33.png"/><Relationship Id="rId5" Type="http://schemas.openxmlformats.org/officeDocument/2006/relationships/image" Target="../media/image13.png"/><Relationship Id="rId4" Type="http://schemas.openxmlformats.org/officeDocument/2006/relationships/image" Target="../media/image12.png"/><Relationship Id="rId3" Type="http://schemas.openxmlformats.org/officeDocument/2006/relationships/image" Target="../media/image32.png"/><Relationship Id="rId2" Type="http://schemas.openxmlformats.org/officeDocument/2006/relationships/image" Target="../media/image9.png"/><Relationship Id="rId10" Type="http://schemas.openxmlformats.org/officeDocument/2006/relationships/slideLayout" Target="../slideLayouts/slideLayout7.xml"/><Relationship Id="rId1" Type="http://schemas.openxmlformats.org/officeDocument/2006/relationships/image" Target="../media/image1.png"/></Relationships>
</file>

<file path=ppt/slides/_rels/slide23.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37.png"/><Relationship Id="rId4" Type="http://schemas.openxmlformats.org/officeDocument/2006/relationships/image" Target="../media/image13.png"/><Relationship Id="rId3"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image" Target="../media/image1.png"/></Relationships>
</file>

<file path=ppt/slides/_rels/slide24.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10.png"/><Relationship Id="rId7" Type="http://schemas.openxmlformats.org/officeDocument/2006/relationships/image" Target="../media/image8.png"/><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3.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5.png"/><Relationship Id="rId3" Type="http://schemas.openxmlformats.org/officeDocument/2006/relationships/image" Target="../media/image11.png"/><Relationship Id="rId2" Type="http://schemas.openxmlformats.org/officeDocument/2006/relationships/image" Target="../media/image9.png"/><Relationship Id="rId1" Type="http://schemas.openxmlformats.org/officeDocument/2006/relationships/image" Target="../media/image1.png"/></Relationships>
</file>

<file path=ppt/slides/_rels/slide4.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13.png"/><Relationship Id="rId3"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image" Target="../media/image1.png"/></Relationships>
</file>

<file path=ppt/slides/_rels/slide5.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image" Target="../media/image11.png"/><Relationship Id="rId6" Type="http://schemas.microsoft.com/office/2007/relationships/hdphoto" Target="../media/image16.wdp"/><Relationship Id="rId5" Type="http://schemas.openxmlformats.org/officeDocument/2006/relationships/image" Target="../media/image15.png"/><Relationship Id="rId4" Type="http://schemas.openxmlformats.org/officeDocument/2006/relationships/image" Target="../media/image13.png"/><Relationship Id="rId3"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image" Target="../media/image1.png"/></Relationships>
</file>

<file path=ppt/slides/_rels/slide6.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3.png"/><Relationship Id="rId4" Type="http://schemas.openxmlformats.org/officeDocument/2006/relationships/image" Target="../media/image12.png"/><Relationship Id="rId3" Type="http://schemas.openxmlformats.org/officeDocument/2006/relationships/image" Target="../media/image11.png"/><Relationship Id="rId2" Type="http://schemas.openxmlformats.org/officeDocument/2006/relationships/image" Target="../media/image9.png"/><Relationship Id="rId1" Type="http://schemas.openxmlformats.org/officeDocument/2006/relationships/image" Target="../media/image1.png"/></Relationships>
</file>

<file path=ppt/slides/_rels/slide7.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5.png"/><Relationship Id="rId3" Type="http://schemas.openxmlformats.org/officeDocument/2006/relationships/image" Target="../media/image11.png"/><Relationship Id="rId2" Type="http://schemas.openxmlformats.org/officeDocument/2006/relationships/image" Target="../media/image9.png"/><Relationship Id="rId1" Type="http://schemas.openxmlformats.org/officeDocument/2006/relationships/image" Target="../media/image1.png"/></Relationships>
</file>

<file path=ppt/slides/_rels/slide8.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18.png"/><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image" Target="../media/image9.png"/></Relationships>
</file>

<file path=ppt/slides/_rels/slide9.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13.png"/><Relationship Id="rId3"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pic>
        <p:nvPicPr>
          <p:cNvPr id="8" name="图片 7"/>
          <p:cNvPicPr>
            <a:picLocks noChangeAspect="1"/>
          </p:cNvPicPr>
          <p:nvPr/>
        </p:nvPicPr>
        <p:blipFill>
          <a:blip r:embed="rId2" cstate="screen"/>
          <a:stretch>
            <a:fillRect/>
          </a:stretch>
        </p:blipFill>
        <p:spPr>
          <a:xfrm>
            <a:off x="4819426" y="315138"/>
            <a:ext cx="7372575" cy="6542863"/>
          </a:xfrm>
          <a:prstGeom prst="rect">
            <a:avLst/>
          </a:prstGeom>
        </p:spPr>
      </p:pic>
      <p:pic>
        <p:nvPicPr>
          <p:cNvPr id="3" name="图片 2"/>
          <p:cNvPicPr>
            <a:picLocks noChangeAspect="1"/>
          </p:cNvPicPr>
          <p:nvPr/>
        </p:nvPicPr>
        <p:blipFill>
          <a:blip r:embed="rId3"/>
          <a:stretch>
            <a:fillRect/>
          </a:stretch>
        </p:blipFill>
        <p:spPr>
          <a:xfrm>
            <a:off x="5461" y="1694411"/>
            <a:ext cx="5932761" cy="5174346"/>
          </a:xfrm>
          <a:prstGeom prst="rect">
            <a:avLst/>
          </a:prstGeom>
        </p:spPr>
      </p:pic>
      <p:pic>
        <p:nvPicPr>
          <p:cNvPr id="12" name="图片 11"/>
          <p:cNvPicPr>
            <a:picLocks noChangeAspect="1"/>
          </p:cNvPicPr>
          <p:nvPr/>
        </p:nvPicPr>
        <p:blipFill>
          <a:blip r:embed="rId4" cstate="screen"/>
          <a:stretch>
            <a:fillRect/>
          </a:stretch>
        </p:blipFill>
        <p:spPr>
          <a:xfrm>
            <a:off x="8505713" y="688490"/>
            <a:ext cx="2194987" cy="675656"/>
          </a:xfrm>
          <a:prstGeom prst="rect">
            <a:avLst/>
          </a:prstGeom>
        </p:spPr>
      </p:pic>
      <p:pic>
        <p:nvPicPr>
          <p:cNvPr id="13" name="图片 12"/>
          <p:cNvPicPr>
            <a:picLocks noChangeAspect="1"/>
          </p:cNvPicPr>
          <p:nvPr/>
        </p:nvPicPr>
        <p:blipFill>
          <a:blip r:embed="rId5" cstate="screen"/>
          <a:stretch>
            <a:fillRect/>
          </a:stretch>
        </p:blipFill>
        <p:spPr>
          <a:xfrm>
            <a:off x="350844" y="5621977"/>
            <a:ext cx="907803" cy="907802"/>
          </a:xfrm>
          <a:prstGeom prst="rect">
            <a:avLst/>
          </a:prstGeom>
        </p:spPr>
      </p:pic>
      <p:pic>
        <p:nvPicPr>
          <p:cNvPr id="14" name="图片 13"/>
          <p:cNvPicPr>
            <a:picLocks noChangeAspect="1"/>
          </p:cNvPicPr>
          <p:nvPr/>
        </p:nvPicPr>
        <p:blipFill>
          <a:blip r:embed="rId6"/>
          <a:stretch>
            <a:fillRect/>
          </a:stretch>
        </p:blipFill>
        <p:spPr>
          <a:xfrm>
            <a:off x="4168249" y="416804"/>
            <a:ext cx="4062739" cy="4069137"/>
          </a:xfrm>
          <a:prstGeom prst="rect">
            <a:avLst/>
          </a:prstGeom>
        </p:spPr>
      </p:pic>
      <p:pic>
        <p:nvPicPr>
          <p:cNvPr id="15" name="图片 14"/>
          <p:cNvPicPr>
            <a:picLocks noChangeAspect="1"/>
          </p:cNvPicPr>
          <p:nvPr/>
        </p:nvPicPr>
        <p:blipFill>
          <a:blip r:embed="rId7" cstate="screen"/>
          <a:stretch>
            <a:fillRect/>
          </a:stretch>
        </p:blipFill>
        <p:spPr>
          <a:xfrm>
            <a:off x="11142789" y="-173496"/>
            <a:ext cx="648985" cy="2624866"/>
          </a:xfrm>
          <a:prstGeom prst="rect">
            <a:avLst/>
          </a:prstGeom>
        </p:spPr>
      </p:pic>
      <p:pic>
        <p:nvPicPr>
          <p:cNvPr id="16" name="图片 15"/>
          <p:cNvPicPr>
            <a:picLocks noChangeAspect="1"/>
          </p:cNvPicPr>
          <p:nvPr/>
        </p:nvPicPr>
        <p:blipFill>
          <a:blip r:embed="rId8" cstate="screen"/>
          <a:stretch>
            <a:fillRect/>
          </a:stretch>
        </p:blipFill>
        <p:spPr>
          <a:xfrm>
            <a:off x="423953" y="229339"/>
            <a:ext cx="1298980" cy="132312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400">
        <p14:ripp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500" fill="hold"/>
                                        <p:tgtEl>
                                          <p:spTgt spid="3"/>
                                        </p:tgtEl>
                                        <p:attrNameLst>
                                          <p:attrName>ppt_x</p:attrName>
                                        </p:attrNameLst>
                                      </p:cBhvr>
                                      <p:tavLst>
                                        <p:tav tm="0">
                                          <p:val>
                                            <p:strVal val="0-#ppt_w/2"/>
                                          </p:val>
                                        </p:tav>
                                        <p:tav tm="100000">
                                          <p:val>
                                            <p:strVal val="#ppt_x"/>
                                          </p:val>
                                        </p:tav>
                                      </p:tavLst>
                                    </p:anim>
                                    <p:anim calcmode="lin" valueType="num">
                                      <p:cBhvr additive="base">
                                        <p:cTn id="8" dur="1500" fill="hold"/>
                                        <p:tgtEl>
                                          <p:spTgt spid="3"/>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500" fill="hold"/>
                                        <p:tgtEl>
                                          <p:spTgt spid="8"/>
                                        </p:tgtEl>
                                        <p:attrNameLst>
                                          <p:attrName>ppt_x</p:attrName>
                                        </p:attrNameLst>
                                      </p:cBhvr>
                                      <p:tavLst>
                                        <p:tav tm="0">
                                          <p:val>
                                            <p:strVal val="1+#ppt_w/2"/>
                                          </p:val>
                                        </p:tav>
                                        <p:tav tm="100000">
                                          <p:val>
                                            <p:strVal val="#ppt_x"/>
                                          </p:val>
                                        </p:tav>
                                      </p:tavLst>
                                    </p:anim>
                                    <p:anim calcmode="lin" valueType="num">
                                      <p:cBhvr additive="base">
                                        <p:cTn id="12" dur="1500" fill="hold"/>
                                        <p:tgtEl>
                                          <p:spTgt spid="8"/>
                                        </p:tgtEl>
                                        <p:attrNameLst>
                                          <p:attrName>ppt_y</p:attrName>
                                        </p:attrNameLst>
                                      </p:cBhvr>
                                      <p:tavLst>
                                        <p:tav tm="0">
                                          <p:val>
                                            <p:strVal val="#ppt_y"/>
                                          </p:val>
                                        </p:tav>
                                        <p:tav tm="100000">
                                          <p:val>
                                            <p:strVal val="#ppt_y"/>
                                          </p:val>
                                        </p:tav>
                                      </p:tavLst>
                                    </p:anim>
                                  </p:childTnLst>
                                </p:cTn>
                              </p:par>
                              <p:par>
                                <p:cTn id="13" presetID="42" presetClass="entr" presetSubtype="0" fill="hold" nodeType="withEffect">
                                  <p:stCondLst>
                                    <p:cond delay="75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1000"/>
                                        <p:tgtEl>
                                          <p:spTgt spid="14"/>
                                        </p:tgtEl>
                                      </p:cBhvr>
                                    </p:animEffect>
                                    <p:anim calcmode="lin" valueType="num">
                                      <p:cBhvr>
                                        <p:cTn id="16" dur="1000" fill="hold"/>
                                        <p:tgtEl>
                                          <p:spTgt spid="14"/>
                                        </p:tgtEl>
                                        <p:attrNameLst>
                                          <p:attrName>ppt_x</p:attrName>
                                        </p:attrNameLst>
                                      </p:cBhvr>
                                      <p:tavLst>
                                        <p:tav tm="0">
                                          <p:val>
                                            <p:strVal val="#ppt_x"/>
                                          </p:val>
                                        </p:tav>
                                        <p:tav tm="100000">
                                          <p:val>
                                            <p:strVal val="#ppt_x"/>
                                          </p:val>
                                        </p:tav>
                                      </p:tavLst>
                                    </p:anim>
                                    <p:anim calcmode="lin" valueType="num">
                                      <p:cBhvr>
                                        <p:cTn id="17" dur="1000" fill="hold"/>
                                        <p:tgtEl>
                                          <p:spTgt spid="14"/>
                                        </p:tgtEl>
                                        <p:attrNameLst>
                                          <p:attrName>ppt_y</p:attrName>
                                        </p:attrNameLst>
                                      </p:cBhvr>
                                      <p:tavLst>
                                        <p:tav tm="0">
                                          <p:val>
                                            <p:strVal val="#ppt_y+.1"/>
                                          </p:val>
                                        </p:tav>
                                        <p:tav tm="100000">
                                          <p:val>
                                            <p:strVal val="#ppt_y"/>
                                          </p:val>
                                        </p:tav>
                                      </p:tavLst>
                                    </p:anim>
                                  </p:childTnLst>
                                </p:cTn>
                              </p:par>
                            </p:childTnLst>
                          </p:cTn>
                        </p:par>
                        <p:par>
                          <p:cTn id="18" fill="hold">
                            <p:stCondLst>
                              <p:cond delay="1500"/>
                            </p:stCondLst>
                            <p:childTnLst>
                              <p:par>
                                <p:cTn id="19" presetID="6" presetClass="entr" presetSubtype="32" fill="hold" nodeType="after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circle(out)">
                                      <p:cBhvr>
                                        <p:cTn id="21" dur="2000"/>
                                        <p:tgtEl>
                                          <p:spTgt spid="16"/>
                                        </p:tgtEl>
                                      </p:cBhvr>
                                    </p:animEffect>
                                  </p:childTnLst>
                                </p:cTn>
                              </p:par>
                            </p:childTnLst>
                          </p:cTn>
                        </p:par>
                        <p:par>
                          <p:cTn id="22" fill="hold">
                            <p:stCondLst>
                              <p:cond delay="3500"/>
                            </p:stCondLst>
                            <p:childTnLst>
                              <p:par>
                                <p:cTn id="23" presetID="22" presetClass="entr" presetSubtype="1" fill="hold" nodeType="after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wipe(up)">
                                      <p:cBhvr>
                                        <p:cTn id="25" dur="1000"/>
                                        <p:tgtEl>
                                          <p:spTgt spid="15"/>
                                        </p:tgtEl>
                                      </p:cBhvr>
                                    </p:animEffect>
                                  </p:childTnLst>
                                </p:cTn>
                              </p:par>
                            </p:childTnLst>
                          </p:cTn>
                        </p:par>
                        <p:par>
                          <p:cTn id="26" fill="hold">
                            <p:stCondLst>
                              <p:cond delay="4500"/>
                            </p:stCondLst>
                            <p:childTnLst>
                              <p:par>
                                <p:cTn id="27" presetID="22" presetClass="entr" presetSubtype="2" fill="hold" nodeType="after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wipe(right)">
                                      <p:cBhvr>
                                        <p:cTn id="29" dur="500"/>
                                        <p:tgtEl>
                                          <p:spTgt spid="12"/>
                                        </p:tgtEl>
                                      </p:cBhvr>
                                    </p:animEffect>
                                  </p:childTnLst>
                                </p:cTn>
                              </p:par>
                            </p:childTnLst>
                          </p:cTn>
                        </p:par>
                        <p:par>
                          <p:cTn id="30" fill="hold">
                            <p:stCondLst>
                              <p:cond delay="5000"/>
                            </p:stCondLst>
                            <p:childTnLst>
                              <p:par>
                                <p:cTn id="31" presetID="16" presetClass="entr" presetSubtype="21" fill="hold" nodeType="after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barn(inVertical)">
                                      <p:cBhvr>
                                        <p:cTn id="3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3" name="矩形 2"/>
          <p:cNvSpPr/>
          <p:nvPr/>
        </p:nvSpPr>
        <p:spPr>
          <a:xfrm>
            <a:off x="0" y="215155"/>
            <a:ext cx="12192000" cy="6653605"/>
          </a:xfrm>
          <a:prstGeom prst="rect">
            <a:avLst/>
          </a:prstGeom>
          <a:blipFill dpi="0" rotWithShape="1">
            <a:blip r:embed="rId2">
              <a:alphaModFix amt="1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p:nvPicPr>
        <p:blipFill>
          <a:blip r:embed="rId3" cstate="screen"/>
          <a:stretch>
            <a:fillRect/>
          </a:stretch>
        </p:blipFill>
        <p:spPr>
          <a:xfrm>
            <a:off x="8882177" y="1054251"/>
            <a:ext cx="2886679" cy="888571"/>
          </a:xfrm>
          <a:prstGeom prst="rect">
            <a:avLst/>
          </a:prstGeom>
        </p:spPr>
      </p:pic>
      <p:sp>
        <p:nvSpPr>
          <p:cNvPr id="2" name="文本框 1"/>
          <p:cNvSpPr txBox="1"/>
          <p:nvPr/>
        </p:nvSpPr>
        <p:spPr>
          <a:xfrm>
            <a:off x="5683957" y="1942821"/>
            <a:ext cx="5988091" cy="3539430"/>
          </a:xfrm>
          <a:prstGeom prst="rect">
            <a:avLst/>
          </a:prstGeom>
          <a:noFill/>
        </p:spPr>
        <p:txBody>
          <a:bodyPr vert="horz" wrap="square" rtlCol="0">
            <a:spAutoFit/>
          </a:bodyPr>
          <a:lstStyle/>
          <a:p>
            <a:pPr marL="285750" indent="-285750">
              <a:lnSpc>
                <a:spcPct val="200000"/>
              </a:lnSpc>
              <a:buFont typeface="Arial" panose="020B0604020202020204" pitchFamily="34" charset="0"/>
              <a:buChar char="•"/>
            </a:pPr>
            <a:r>
              <a:rPr lang="zh-CN" altLang="en-US" sz="1600" spc="600" dirty="0">
                <a:latin typeface="+mn-ea"/>
              </a:rPr>
              <a:t>重阳节首先有登高的习俗。金秋九月，天高气爽，这个季节登高远望可达到心旷神怡、健身祛病的目的</a:t>
            </a:r>
            <a:r>
              <a:rPr lang="zh-CN" altLang="en-US" sz="1600" spc="600" dirty="0" smtClean="0">
                <a:latin typeface="+mn-ea"/>
              </a:rPr>
              <a:t>。</a:t>
            </a:r>
            <a:endParaRPr lang="en-US" altLang="zh-CN" sz="1600" spc="600" dirty="0" smtClean="0">
              <a:latin typeface="+mn-ea"/>
            </a:endParaRPr>
          </a:p>
          <a:p>
            <a:pPr marL="285750" indent="-285750">
              <a:lnSpc>
                <a:spcPct val="200000"/>
              </a:lnSpc>
              <a:buFont typeface="Arial" panose="020B0604020202020204" pitchFamily="34" charset="0"/>
              <a:buChar char="•"/>
            </a:pPr>
            <a:endParaRPr lang="zh-CN" altLang="en-US" sz="1600" spc="600" dirty="0">
              <a:latin typeface="+mn-ea"/>
            </a:endParaRPr>
          </a:p>
          <a:p>
            <a:pPr marL="285750" indent="-285750">
              <a:lnSpc>
                <a:spcPct val="200000"/>
              </a:lnSpc>
              <a:buFont typeface="Arial" panose="020B0604020202020204" pitchFamily="34" charset="0"/>
              <a:buChar char="•"/>
            </a:pPr>
            <a:r>
              <a:rPr lang="zh-CN" altLang="en-US" sz="1600" spc="600" dirty="0">
                <a:latin typeface="+mn-ea"/>
              </a:rPr>
              <a:t>早在西汉，</a:t>
            </a:r>
            <a:r>
              <a:rPr lang="en-US" altLang="zh-CN" sz="1600" spc="600" dirty="0">
                <a:latin typeface="+mn-ea"/>
              </a:rPr>
              <a:t>《</a:t>
            </a:r>
            <a:r>
              <a:rPr lang="zh-CN" altLang="en-US" sz="1600" spc="600" dirty="0">
                <a:latin typeface="+mn-ea"/>
              </a:rPr>
              <a:t>长安志</a:t>
            </a:r>
            <a:r>
              <a:rPr lang="en-US" altLang="zh-CN" sz="1600" spc="600" dirty="0">
                <a:latin typeface="+mn-ea"/>
              </a:rPr>
              <a:t>》</a:t>
            </a:r>
            <a:r>
              <a:rPr lang="zh-CN" altLang="en-US" sz="1600" spc="600" dirty="0">
                <a:latin typeface="+mn-ea"/>
              </a:rPr>
              <a:t>中就有汉代京城九月九日时人们游玩观景之记载。在东晋时，有著名的“龙山落帽”故事。</a:t>
            </a:r>
            <a:endParaRPr lang="zh-CN" altLang="en-US" sz="1600" spc="600" dirty="0">
              <a:latin typeface="+mn-ea"/>
            </a:endParaRPr>
          </a:p>
        </p:txBody>
      </p:sp>
      <p:grpSp>
        <p:nvGrpSpPr>
          <p:cNvPr id="6" name="组合 5"/>
          <p:cNvGrpSpPr/>
          <p:nvPr/>
        </p:nvGrpSpPr>
        <p:grpSpPr>
          <a:xfrm>
            <a:off x="-30712" y="-932367"/>
            <a:ext cx="958082" cy="4861802"/>
            <a:chOff x="-30713" y="-932367"/>
            <a:chExt cx="958082" cy="4861802"/>
          </a:xfrm>
        </p:grpSpPr>
        <p:grpSp>
          <p:nvGrpSpPr>
            <p:cNvPr id="7" name="组合 6"/>
            <p:cNvGrpSpPr/>
            <p:nvPr/>
          </p:nvGrpSpPr>
          <p:grpSpPr>
            <a:xfrm>
              <a:off x="-30713" y="-932367"/>
              <a:ext cx="697431" cy="4861802"/>
              <a:chOff x="-30713" y="-932367"/>
              <a:chExt cx="697431" cy="4861802"/>
            </a:xfrm>
          </p:grpSpPr>
          <p:grpSp>
            <p:nvGrpSpPr>
              <p:cNvPr id="10" name="组合 9"/>
              <p:cNvGrpSpPr/>
              <p:nvPr/>
            </p:nvGrpSpPr>
            <p:grpSpPr>
              <a:xfrm>
                <a:off x="228600" y="16565"/>
                <a:ext cx="435429" cy="2580710"/>
                <a:chOff x="2744560" y="1981200"/>
                <a:chExt cx="435429" cy="2580710"/>
              </a:xfrm>
            </p:grpSpPr>
            <p:cxnSp>
              <p:nvCxnSpPr>
                <p:cNvPr id="13" name="直接连接符 12"/>
                <p:cNvCxnSpPr/>
                <p:nvPr/>
              </p:nvCxnSpPr>
              <p:spPr>
                <a:xfrm>
                  <a:off x="2958191" y="4367067"/>
                  <a:ext cx="4083" cy="194843"/>
                </a:xfrm>
                <a:prstGeom prst="line">
                  <a:avLst/>
                </a:prstGeom>
                <a:ln w="12700">
                  <a:solidFill>
                    <a:srgbClr val="D5BB67"/>
                  </a:solidFill>
                </a:ln>
              </p:spPr>
              <p:style>
                <a:lnRef idx="1">
                  <a:schemeClr val="accent1"/>
                </a:lnRef>
                <a:fillRef idx="0">
                  <a:schemeClr val="accent1"/>
                </a:fillRef>
                <a:effectRef idx="0">
                  <a:schemeClr val="accent1"/>
                </a:effectRef>
                <a:fontRef idx="minor">
                  <a:schemeClr val="tx1"/>
                </a:fontRef>
              </p:style>
            </p:cxnSp>
            <p:grpSp>
              <p:nvGrpSpPr>
                <p:cNvPr id="14" name="组合 13"/>
                <p:cNvGrpSpPr/>
                <p:nvPr/>
              </p:nvGrpSpPr>
              <p:grpSpPr>
                <a:xfrm>
                  <a:off x="2744560" y="2951922"/>
                  <a:ext cx="435429" cy="1524000"/>
                  <a:chOff x="2973160" y="2951922"/>
                  <a:chExt cx="435429" cy="1524000"/>
                </a:xfrm>
              </p:grpSpPr>
              <p:sp>
                <p:nvSpPr>
                  <p:cNvPr id="16" name="矩形 15"/>
                  <p:cNvSpPr/>
                  <p:nvPr/>
                </p:nvSpPr>
                <p:spPr>
                  <a:xfrm>
                    <a:off x="2973160" y="2951922"/>
                    <a:ext cx="435429" cy="1524000"/>
                  </a:xfrm>
                  <a:prstGeom prst="rect">
                    <a:avLst/>
                  </a:prstGeom>
                  <a:solidFill>
                    <a:schemeClr val="bg1"/>
                  </a:solidFill>
                  <a:ln w="12700">
                    <a:solidFill>
                      <a:srgbClr val="D5BB6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流程图: 接点 16"/>
                  <p:cNvSpPr/>
                  <p:nvPr/>
                </p:nvSpPr>
                <p:spPr>
                  <a:xfrm>
                    <a:off x="3143249" y="2971800"/>
                    <a:ext cx="95250" cy="95250"/>
                  </a:xfrm>
                  <a:prstGeom prst="flowChartConnector">
                    <a:avLst/>
                  </a:prstGeom>
                  <a:solidFill>
                    <a:srgbClr val="8E73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流程图: 接点 17"/>
                  <p:cNvSpPr/>
                  <p:nvPr/>
                </p:nvSpPr>
                <p:spPr>
                  <a:xfrm>
                    <a:off x="3143249" y="4319442"/>
                    <a:ext cx="95250" cy="95250"/>
                  </a:xfrm>
                  <a:prstGeom prst="flowChartConnector">
                    <a:avLst/>
                  </a:prstGeom>
                  <a:solidFill>
                    <a:srgbClr val="8E73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5" name="直接连接符 14"/>
                <p:cNvCxnSpPr/>
                <p:nvPr/>
              </p:nvCxnSpPr>
              <p:spPr>
                <a:xfrm>
                  <a:off x="2962274" y="1981200"/>
                  <a:ext cx="0" cy="990600"/>
                </a:xfrm>
                <a:prstGeom prst="line">
                  <a:avLst/>
                </a:prstGeom>
                <a:ln w="12700">
                  <a:solidFill>
                    <a:srgbClr val="D5BB67"/>
                  </a:solidFill>
                </a:ln>
              </p:spPr>
              <p:style>
                <a:lnRef idx="1">
                  <a:schemeClr val="accent1"/>
                </a:lnRef>
                <a:fillRef idx="0">
                  <a:schemeClr val="accent1"/>
                </a:fillRef>
                <a:effectRef idx="0">
                  <a:schemeClr val="accent1"/>
                </a:effectRef>
                <a:fontRef idx="minor">
                  <a:schemeClr val="tx1"/>
                </a:fontRef>
              </p:style>
            </p:cxnSp>
          </p:grpSp>
          <p:sp>
            <p:nvSpPr>
              <p:cNvPr id="11" name="文本框 10"/>
              <p:cNvSpPr txBox="1"/>
              <p:nvPr/>
            </p:nvSpPr>
            <p:spPr>
              <a:xfrm>
                <a:off x="235831" y="1054790"/>
                <a:ext cx="430887" cy="1522139"/>
              </a:xfrm>
              <a:prstGeom prst="rect">
                <a:avLst/>
              </a:prstGeom>
              <a:noFill/>
            </p:spPr>
            <p:txBody>
              <a:bodyPr vert="eaVert" wrap="square" rtlCol="0">
                <a:spAutoFit/>
              </a:bodyPr>
              <a:lstStyle/>
              <a:p>
                <a:pPr algn="ctr"/>
                <a:r>
                  <a:rPr lang="zh-CN" altLang="en-US" sz="1600" b="1" spc="1600" dirty="0" smtClean="0">
                    <a:solidFill>
                      <a:schemeClr val="tx1">
                        <a:lumMod val="85000"/>
                        <a:lumOff val="15000"/>
                      </a:schemeClr>
                    </a:solidFill>
                    <a:latin typeface="汉仪楷体繁" panose="02010600000101010101" pitchFamily="2" charset="-122"/>
                    <a:ea typeface="汉仪楷体繁" panose="02010600000101010101" pitchFamily="2" charset="-122"/>
                  </a:rPr>
                  <a:t>重阳节</a:t>
                </a:r>
                <a:endParaRPr lang="zh-CN" altLang="en-US" sz="1600" b="1" spc="1600" dirty="0">
                  <a:solidFill>
                    <a:schemeClr val="tx1">
                      <a:lumMod val="85000"/>
                      <a:lumOff val="15000"/>
                    </a:schemeClr>
                  </a:solidFill>
                  <a:latin typeface="汉仪楷体繁" panose="02010600000101010101" pitchFamily="2" charset="-122"/>
                  <a:ea typeface="汉仪楷体繁" panose="02010600000101010101" pitchFamily="2" charset="-122"/>
                </a:endParaRPr>
              </a:p>
            </p:txBody>
          </p:sp>
          <p:sp>
            <p:nvSpPr>
              <p:cNvPr id="12" name="文本框 11"/>
              <p:cNvSpPr txBox="1"/>
              <p:nvPr/>
            </p:nvSpPr>
            <p:spPr>
              <a:xfrm>
                <a:off x="-30713" y="-932367"/>
                <a:ext cx="323165" cy="4861802"/>
              </a:xfrm>
              <a:prstGeom prst="rect">
                <a:avLst/>
              </a:prstGeom>
              <a:noFill/>
            </p:spPr>
            <p:txBody>
              <a:bodyPr vert="eaVert" wrap="square" rtlCol="0">
                <a:spAutoFit/>
              </a:bodyPr>
              <a:lstStyle/>
              <a:p>
                <a:pPr algn="ctr"/>
                <a:r>
                  <a:rPr lang="zh-CN" altLang="en-US" sz="900" spc="3000" dirty="0" smtClean="0">
                    <a:solidFill>
                      <a:srgbClr val="64605E"/>
                    </a:solidFill>
                    <a:latin typeface="+mn-ea"/>
                  </a:rPr>
                  <a:t>中国传统节日</a:t>
                </a:r>
                <a:endParaRPr lang="zh-CN" altLang="en-US" sz="900" spc="3000" dirty="0">
                  <a:solidFill>
                    <a:srgbClr val="64605E"/>
                  </a:solidFill>
                  <a:latin typeface="+mn-ea"/>
                </a:endParaRPr>
              </a:p>
            </p:txBody>
          </p:sp>
        </p:grpSp>
        <p:pic>
          <p:nvPicPr>
            <p:cNvPr id="8" name="图片 7"/>
            <p:cNvPicPr>
              <a:picLocks noChangeAspect="1"/>
            </p:cNvPicPr>
            <p:nvPr/>
          </p:nvPicPr>
          <p:blipFill>
            <a:blip r:embed="rId4" cstate="screen"/>
            <a:stretch>
              <a:fillRect/>
            </a:stretch>
          </p:blipFill>
          <p:spPr>
            <a:xfrm>
              <a:off x="377496" y="2597275"/>
              <a:ext cx="549873" cy="1080415"/>
            </a:xfrm>
            <a:prstGeom prst="rect">
              <a:avLst/>
            </a:prstGeom>
          </p:spPr>
        </p:pic>
        <p:pic>
          <p:nvPicPr>
            <p:cNvPr id="9" name="图片 8"/>
            <p:cNvPicPr>
              <a:picLocks noChangeAspect="1"/>
            </p:cNvPicPr>
            <p:nvPr/>
          </p:nvPicPr>
          <p:blipFill>
            <a:blip r:embed="rId5" cstate="screen"/>
            <a:stretch>
              <a:fillRect/>
            </a:stretch>
          </p:blipFill>
          <p:spPr>
            <a:xfrm rot="21059729" flipH="1">
              <a:off x="188592" y="2575993"/>
              <a:ext cx="361818" cy="710916"/>
            </a:xfrm>
            <a:prstGeom prst="rect">
              <a:avLst/>
            </a:prstGeom>
          </p:spPr>
        </p:pic>
      </p:grpSp>
      <p:pic>
        <p:nvPicPr>
          <p:cNvPr id="5" name="图片 4"/>
          <p:cNvPicPr>
            <a:picLocks noChangeAspect="1"/>
          </p:cNvPicPr>
          <p:nvPr/>
        </p:nvPicPr>
        <p:blipFill>
          <a:blip r:embed="rId6"/>
          <a:stretch>
            <a:fillRect/>
          </a:stretch>
        </p:blipFill>
        <p:spPr>
          <a:xfrm>
            <a:off x="1397785" y="1501762"/>
            <a:ext cx="4567248" cy="462205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400">
        <p14:ripp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7" presetClass="entr" presetSubtype="0" fill="hold"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1000"/>
                                        <p:tgtEl>
                                          <p:spTgt spid="6"/>
                                        </p:tgtEl>
                                      </p:cBhvr>
                                    </p:animEffect>
                                    <p:anim calcmode="lin" valueType="num">
                                      <p:cBhvr>
                                        <p:cTn id="14" dur="1000" fill="hold"/>
                                        <p:tgtEl>
                                          <p:spTgt spid="6"/>
                                        </p:tgtEl>
                                        <p:attrNameLst>
                                          <p:attrName>ppt_x</p:attrName>
                                        </p:attrNameLst>
                                      </p:cBhvr>
                                      <p:tavLst>
                                        <p:tav tm="0">
                                          <p:val>
                                            <p:strVal val="#ppt_x"/>
                                          </p:val>
                                        </p:tav>
                                        <p:tav tm="100000">
                                          <p:val>
                                            <p:strVal val="#ppt_x"/>
                                          </p:val>
                                        </p:tav>
                                      </p:tavLst>
                                    </p:anim>
                                    <p:anim calcmode="lin" valueType="num">
                                      <p:cBhvr>
                                        <p:cTn id="15" dur="1000" fill="hold"/>
                                        <p:tgtEl>
                                          <p:spTgt spid="6"/>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6" presetClass="entr" presetSubtype="32" fill="hold"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circle(out)">
                                      <p:cBhvr>
                                        <p:cTn id="19" dur="2000"/>
                                        <p:tgtEl>
                                          <p:spTgt spid="5"/>
                                        </p:tgtEl>
                                      </p:cBhvr>
                                    </p:animEffect>
                                  </p:childTnLst>
                                </p:cTn>
                              </p:par>
                            </p:childTnLst>
                          </p:cTn>
                        </p:par>
                        <p:par>
                          <p:cTn id="20" fill="hold">
                            <p:stCondLst>
                              <p:cond delay="4000"/>
                            </p:stCondLst>
                            <p:childTnLst>
                              <p:par>
                                <p:cTn id="21" presetID="22" presetClass="entr" presetSubtype="8" fill="hold" grpId="0" nodeType="after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wipe(left)">
                                      <p:cBhvr>
                                        <p:cTn id="23"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12" name="矩形 11"/>
          <p:cNvSpPr/>
          <p:nvPr/>
        </p:nvSpPr>
        <p:spPr>
          <a:xfrm>
            <a:off x="0" y="215155"/>
            <a:ext cx="12192000" cy="6653605"/>
          </a:xfrm>
          <a:prstGeom prst="rect">
            <a:avLst/>
          </a:prstGeom>
          <a:blipFill dpi="0" rotWithShape="1">
            <a:blip r:embed="rId2">
              <a:alphaModFix amt="1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p:nvSpPr>
        <p:spPr>
          <a:xfrm>
            <a:off x="7195335" y="1339112"/>
            <a:ext cx="4435012" cy="3970318"/>
          </a:xfrm>
          <a:prstGeom prst="rect">
            <a:avLst/>
          </a:prstGeom>
          <a:noFill/>
        </p:spPr>
        <p:txBody>
          <a:bodyPr vert="horz" wrap="square">
            <a:spAutoFit/>
          </a:bodyPr>
          <a:lstStyle/>
          <a:p>
            <a:pPr>
              <a:lnSpc>
                <a:spcPct val="200000"/>
              </a:lnSpc>
              <a:defRPr/>
            </a:pPr>
            <a:r>
              <a:rPr lang="zh-CN" altLang="en-US" sz="1400" spc="600" dirty="0">
                <a:latin typeface="+mn-ea"/>
              </a:rPr>
              <a:t>古代还风行九九插茱萸的习俗，所以又叫做茱萸节。茱萸入药，可制酒养身祛病。插茱萸和簪菊花在唐代就已经很普遍。茱萸香味浓，有驱虫去湿、逐风邪的作用，并能消积食，治寒热。民间认为九月初九也是逢凶之日，多灾多难，所以在重阳节人们喜欢佩带茱萸以辟邪求吉。茱萸因此还被人们称为“辟邪翁”。</a:t>
            </a:r>
            <a:endParaRPr lang="zh-CN" altLang="en-US" sz="1200" spc="600" dirty="0">
              <a:latin typeface="+mn-ea"/>
            </a:endParaRPr>
          </a:p>
        </p:txBody>
      </p:sp>
      <p:grpSp>
        <p:nvGrpSpPr>
          <p:cNvPr id="13" name="组合 12"/>
          <p:cNvGrpSpPr/>
          <p:nvPr/>
        </p:nvGrpSpPr>
        <p:grpSpPr>
          <a:xfrm>
            <a:off x="-30712" y="-932367"/>
            <a:ext cx="958082" cy="4861802"/>
            <a:chOff x="-30713" y="-932367"/>
            <a:chExt cx="958082" cy="4861802"/>
          </a:xfrm>
        </p:grpSpPr>
        <p:grpSp>
          <p:nvGrpSpPr>
            <p:cNvPr id="14" name="组合 13"/>
            <p:cNvGrpSpPr/>
            <p:nvPr/>
          </p:nvGrpSpPr>
          <p:grpSpPr>
            <a:xfrm>
              <a:off x="-30713" y="-932367"/>
              <a:ext cx="697431" cy="4861802"/>
              <a:chOff x="-30713" y="-932367"/>
              <a:chExt cx="697431" cy="4861802"/>
            </a:xfrm>
          </p:grpSpPr>
          <p:grpSp>
            <p:nvGrpSpPr>
              <p:cNvPr id="17" name="组合 16"/>
              <p:cNvGrpSpPr/>
              <p:nvPr/>
            </p:nvGrpSpPr>
            <p:grpSpPr>
              <a:xfrm>
                <a:off x="228600" y="16565"/>
                <a:ext cx="435429" cy="2580710"/>
                <a:chOff x="2744560" y="1981200"/>
                <a:chExt cx="435429" cy="2580710"/>
              </a:xfrm>
            </p:grpSpPr>
            <p:cxnSp>
              <p:nvCxnSpPr>
                <p:cNvPr id="20" name="直接连接符 19"/>
                <p:cNvCxnSpPr/>
                <p:nvPr/>
              </p:nvCxnSpPr>
              <p:spPr>
                <a:xfrm>
                  <a:off x="2958191" y="4367067"/>
                  <a:ext cx="4083" cy="194843"/>
                </a:xfrm>
                <a:prstGeom prst="line">
                  <a:avLst/>
                </a:prstGeom>
                <a:ln w="12700">
                  <a:solidFill>
                    <a:srgbClr val="D5BB67"/>
                  </a:solidFill>
                </a:ln>
              </p:spPr>
              <p:style>
                <a:lnRef idx="1">
                  <a:schemeClr val="accent1"/>
                </a:lnRef>
                <a:fillRef idx="0">
                  <a:schemeClr val="accent1"/>
                </a:fillRef>
                <a:effectRef idx="0">
                  <a:schemeClr val="accent1"/>
                </a:effectRef>
                <a:fontRef idx="minor">
                  <a:schemeClr val="tx1"/>
                </a:fontRef>
              </p:style>
            </p:cxnSp>
            <p:grpSp>
              <p:nvGrpSpPr>
                <p:cNvPr id="21" name="组合 20"/>
                <p:cNvGrpSpPr/>
                <p:nvPr/>
              </p:nvGrpSpPr>
              <p:grpSpPr>
                <a:xfrm>
                  <a:off x="2744560" y="2951922"/>
                  <a:ext cx="435429" cy="1524000"/>
                  <a:chOff x="2973160" y="2951922"/>
                  <a:chExt cx="435429" cy="1524000"/>
                </a:xfrm>
              </p:grpSpPr>
              <p:sp>
                <p:nvSpPr>
                  <p:cNvPr id="23" name="矩形 22"/>
                  <p:cNvSpPr/>
                  <p:nvPr/>
                </p:nvSpPr>
                <p:spPr>
                  <a:xfrm>
                    <a:off x="2973160" y="2951922"/>
                    <a:ext cx="435429" cy="1524000"/>
                  </a:xfrm>
                  <a:prstGeom prst="rect">
                    <a:avLst/>
                  </a:prstGeom>
                  <a:solidFill>
                    <a:schemeClr val="bg1"/>
                  </a:solidFill>
                  <a:ln w="12700">
                    <a:solidFill>
                      <a:srgbClr val="D5BB6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流程图: 接点 23"/>
                  <p:cNvSpPr/>
                  <p:nvPr/>
                </p:nvSpPr>
                <p:spPr>
                  <a:xfrm>
                    <a:off x="3143249" y="2971800"/>
                    <a:ext cx="95250" cy="95250"/>
                  </a:xfrm>
                  <a:prstGeom prst="flowChartConnector">
                    <a:avLst/>
                  </a:prstGeom>
                  <a:solidFill>
                    <a:srgbClr val="8E73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流程图: 接点 24"/>
                  <p:cNvSpPr/>
                  <p:nvPr/>
                </p:nvSpPr>
                <p:spPr>
                  <a:xfrm>
                    <a:off x="3143249" y="4319442"/>
                    <a:ext cx="95250" cy="95250"/>
                  </a:xfrm>
                  <a:prstGeom prst="flowChartConnector">
                    <a:avLst/>
                  </a:prstGeom>
                  <a:solidFill>
                    <a:srgbClr val="8E73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22" name="直接连接符 21"/>
                <p:cNvCxnSpPr/>
                <p:nvPr/>
              </p:nvCxnSpPr>
              <p:spPr>
                <a:xfrm>
                  <a:off x="2962274" y="1981200"/>
                  <a:ext cx="0" cy="990600"/>
                </a:xfrm>
                <a:prstGeom prst="line">
                  <a:avLst/>
                </a:prstGeom>
                <a:ln w="12700">
                  <a:solidFill>
                    <a:srgbClr val="D5BB67"/>
                  </a:solidFill>
                </a:ln>
              </p:spPr>
              <p:style>
                <a:lnRef idx="1">
                  <a:schemeClr val="accent1"/>
                </a:lnRef>
                <a:fillRef idx="0">
                  <a:schemeClr val="accent1"/>
                </a:fillRef>
                <a:effectRef idx="0">
                  <a:schemeClr val="accent1"/>
                </a:effectRef>
                <a:fontRef idx="minor">
                  <a:schemeClr val="tx1"/>
                </a:fontRef>
              </p:style>
            </p:cxnSp>
          </p:grpSp>
          <p:sp>
            <p:nvSpPr>
              <p:cNvPr id="18" name="文本框 17"/>
              <p:cNvSpPr txBox="1"/>
              <p:nvPr/>
            </p:nvSpPr>
            <p:spPr>
              <a:xfrm>
                <a:off x="235831" y="1054790"/>
                <a:ext cx="430887" cy="1522139"/>
              </a:xfrm>
              <a:prstGeom prst="rect">
                <a:avLst/>
              </a:prstGeom>
              <a:noFill/>
            </p:spPr>
            <p:txBody>
              <a:bodyPr vert="eaVert" wrap="square" rtlCol="0">
                <a:spAutoFit/>
              </a:bodyPr>
              <a:lstStyle/>
              <a:p>
                <a:pPr algn="ctr"/>
                <a:r>
                  <a:rPr lang="zh-CN" altLang="en-US" sz="1600" b="1" spc="1600" dirty="0" smtClean="0">
                    <a:solidFill>
                      <a:schemeClr val="tx1">
                        <a:lumMod val="85000"/>
                        <a:lumOff val="15000"/>
                      </a:schemeClr>
                    </a:solidFill>
                    <a:latin typeface="汉仪楷体繁" panose="02010600000101010101" pitchFamily="2" charset="-122"/>
                    <a:ea typeface="汉仪楷体繁" panose="02010600000101010101" pitchFamily="2" charset="-122"/>
                  </a:rPr>
                  <a:t>重阳节</a:t>
                </a:r>
                <a:endParaRPr lang="zh-CN" altLang="en-US" sz="1600" b="1" spc="1600" dirty="0">
                  <a:solidFill>
                    <a:schemeClr val="tx1">
                      <a:lumMod val="85000"/>
                      <a:lumOff val="15000"/>
                    </a:schemeClr>
                  </a:solidFill>
                  <a:latin typeface="汉仪楷体繁" panose="02010600000101010101" pitchFamily="2" charset="-122"/>
                  <a:ea typeface="汉仪楷体繁" panose="02010600000101010101" pitchFamily="2" charset="-122"/>
                </a:endParaRPr>
              </a:p>
            </p:txBody>
          </p:sp>
          <p:sp>
            <p:nvSpPr>
              <p:cNvPr id="19" name="文本框 18"/>
              <p:cNvSpPr txBox="1"/>
              <p:nvPr/>
            </p:nvSpPr>
            <p:spPr>
              <a:xfrm>
                <a:off x="-30713" y="-932367"/>
                <a:ext cx="323165" cy="4861802"/>
              </a:xfrm>
              <a:prstGeom prst="rect">
                <a:avLst/>
              </a:prstGeom>
              <a:noFill/>
            </p:spPr>
            <p:txBody>
              <a:bodyPr vert="eaVert" wrap="square" rtlCol="0">
                <a:spAutoFit/>
              </a:bodyPr>
              <a:lstStyle/>
              <a:p>
                <a:pPr algn="ctr"/>
                <a:r>
                  <a:rPr lang="zh-CN" altLang="en-US" sz="900" spc="3000" dirty="0" smtClean="0">
                    <a:solidFill>
                      <a:srgbClr val="64605E"/>
                    </a:solidFill>
                    <a:latin typeface="+mn-ea"/>
                  </a:rPr>
                  <a:t>中国传统节日</a:t>
                </a:r>
                <a:endParaRPr lang="zh-CN" altLang="en-US" sz="900" spc="3000" dirty="0">
                  <a:solidFill>
                    <a:srgbClr val="64605E"/>
                  </a:solidFill>
                  <a:latin typeface="+mn-ea"/>
                </a:endParaRPr>
              </a:p>
            </p:txBody>
          </p:sp>
        </p:grpSp>
        <p:pic>
          <p:nvPicPr>
            <p:cNvPr id="15" name="图片 14"/>
            <p:cNvPicPr>
              <a:picLocks noChangeAspect="1"/>
            </p:cNvPicPr>
            <p:nvPr/>
          </p:nvPicPr>
          <p:blipFill>
            <a:blip r:embed="rId3" cstate="screen"/>
            <a:stretch>
              <a:fillRect/>
            </a:stretch>
          </p:blipFill>
          <p:spPr>
            <a:xfrm>
              <a:off x="377496" y="2597275"/>
              <a:ext cx="549873" cy="1080415"/>
            </a:xfrm>
            <a:prstGeom prst="rect">
              <a:avLst/>
            </a:prstGeom>
          </p:spPr>
        </p:pic>
        <p:pic>
          <p:nvPicPr>
            <p:cNvPr id="16" name="图片 15"/>
            <p:cNvPicPr>
              <a:picLocks noChangeAspect="1"/>
            </p:cNvPicPr>
            <p:nvPr/>
          </p:nvPicPr>
          <p:blipFill>
            <a:blip r:embed="rId4" cstate="screen"/>
            <a:stretch>
              <a:fillRect/>
            </a:stretch>
          </p:blipFill>
          <p:spPr>
            <a:xfrm rot="21059729" flipH="1">
              <a:off x="188592" y="2575993"/>
              <a:ext cx="361818" cy="710916"/>
            </a:xfrm>
            <a:prstGeom prst="rect">
              <a:avLst/>
            </a:prstGeom>
          </p:spPr>
        </p:pic>
      </p:grpSp>
      <p:pic>
        <p:nvPicPr>
          <p:cNvPr id="26" name="图片 25"/>
          <p:cNvPicPr>
            <a:picLocks noChangeAspect="1"/>
          </p:cNvPicPr>
          <p:nvPr/>
        </p:nvPicPr>
        <p:blipFill>
          <a:blip r:embed="rId5"/>
          <a:stretch>
            <a:fillRect/>
          </a:stretch>
        </p:blipFill>
        <p:spPr>
          <a:xfrm>
            <a:off x="1921517" y="1225970"/>
            <a:ext cx="4638899" cy="4681569"/>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7" presetClass="entr" presetSubtype="0" fill="hold" nodeType="after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1000"/>
                                        <p:tgtEl>
                                          <p:spTgt spid="13"/>
                                        </p:tgtEl>
                                      </p:cBhvr>
                                    </p:animEffect>
                                    <p:anim calcmode="lin" valueType="num">
                                      <p:cBhvr>
                                        <p:cTn id="14" dur="1000" fill="hold"/>
                                        <p:tgtEl>
                                          <p:spTgt spid="13"/>
                                        </p:tgtEl>
                                        <p:attrNameLst>
                                          <p:attrName>ppt_x</p:attrName>
                                        </p:attrNameLst>
                                      </p:cBhvr>
                                      <p:tavLst>
                                        <p:tav tm="0">
                                          <p:val>
                                            <p:strVal val="#ppt_x"/>
                                          </p:val>
                                        </p:tav>
                                        <p:tav tm="100000">
                                          <p:val>
                                            <p:strVal val="#ppt_x"/>
                                          </p:val>
                                        </p:tav>
                                      </p:tavLst>
                                    </p:anim>
                                    <p:anim calcmode="lin" valueType="num">
                                      <p:cBhvr>
                                        <p:cTn id="15" dur="1000" fill="hold"/>
                                        <p:tgtEl>
                                          <p:spTgt spid="13"/>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53" presetClass="entr" presetSubtype="16" fill="hold" nodeType="afterEffect">
                                  <p:stCondLst>
                                    <p:cond delay="0"/>
                                  </p:stCondLst>
                                  <p:childTnLst>
                                    <p:set>
                                      <p:cBhvr>
                                        <p:cTn id="18" dur="1" fill="hold">
                                          <p:stCondLst>
                                            <p:cond delay="0"/>
                                          </p:stCondLst>
                                        </p:cTn>
                                        <p:tgtEl>
                                          <p:spTgt spid="26"/>
                                        </p:tgtEl>
                                        <p:attrNameLst>
                                          <p:attrName>style.visibility</p:attrName>
                                        </p:attrNameLst>
                                      </p:cBhvr>
                                      <p:to>
                                        <p:strVal val="visible"/>
                                      </p:to>
                                    </p:set>
                                    <p:anim calcmode="lin" valueType="num">
                                      <p:cBhvr>
                                        <p:cTn id="19" dur="2000" fill="hold"/>
                                        <p:tgtEl>
                                          <p:spTgt spid="26"/>
                                        </p:tgtEl>
                                        <p:attrNameLst>
                                          <p:attrName>ppt_w</p:attrName>
                                        </p:attrNameLst>
                                      </p:cBhvr>
                                      <p:tavLst>
                                        <p:tav tm="0">
                                          <p:val>
                                            <p:fltVal val="0"/>
                                          </p:val>
                                        </p:tav>
                                        <p:tav tm="100000">
                                          <p:val>
                                            <p:strVal val="#ppt_w"/>
                                          </p:val>
                                        </p:tav>
                                      </p:tavLst>
                                    </p:anim>
                                    <p:anim calcmode="lin" valueType="num">
                                      <p:cBhvr>
                                        <p:cTn id="20" dur="2000" fill="hold"/>
                                        <p:tgtEl>
                                          <p:spTgt spid="26"/>
                                        </p:tgtEl>
                                        <p:attrNameLst>
                                          <p:attrName>ppt_h</p:attrName>
                                        </p:attrNameLst>
                                      </p:cBhvr>
                                      <p:tavLst>
                                        <p:tav tm="0">
                                          <p:val>
                                            <p:fltVal val="0"/>
                                          </p:val>
                                        </p:tav>
                                        <p:tav tm="100000">
                                          <p:val>
                                            <p:strVal val="#ppt_h"/>
                                          </p:val>
                                        </p:tav>
                                      </p:tavLst>
                                    </p:anim>
                                    <p:animEffect transition="in" filter="fade">
                                      <p:cBhvr>
                                        <p:cTn id="21" dur="2000"/>
                                        <p:tgtEl>
                                          <p:spTgt spid="26"/>
                                        </p:tgtEl>
                                      </p:cBhvr>
                                    </p:animEffect>
                                  </p:childTnLst>
                                </p:cTn>
                              </p:par>
                            </p:childTnLst>
                          </p:cTn>
                        </p:par>
                        <p:par>
                          <p:cTn id="22" fill="hold">
                            <p:stCondLst>
                              <p:cond delay="4000"/>
                            </p:stCondLst>
                            <p:childTnLst>
                              <p:par>
                                <p:cTn id="23" presetID="22" presetClass="entr" presetSubtype="1" fill="hold" grpId="0" nodeType="after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wipe(up)">
                                      <p:cBhvr>
                                        <p:cTn id="25"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2" name="矩形 21"/>
          <p:cNvSpPr/>
          <p:nvPr/>
        </p:nvSpPr>
        <p:spPr>
          <a:xfrm>
            <a:off x="0" y="215155"/>
            <a:ext cx="12192000" cy="6653605"/>
          </a:xfrm>
          <a:prstGeom prst="rect">
            <a:avLst/>
          </a:prstGeom>
          <a:blipFill dpi="0" rotWithShape="1">
            <a:blip r:embed="rId2">
              <a:alphaModFix amt="1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3" name="组合 22"/>
          <p:cNvGrpSpPr/>
          <p:nvPr/>
        </p:nvGrpSpPr>
        <p:grpSpPr>
          <a:xfrm>
            <a:off x="-30712" y="-932367"/>
            <a:ext cx="958082" cy="4861802"/>
            <a:chOff x="-30713" y="-932367"/>
            <a:chExt cx="958082" cy="4861802"/>
          </a:xfrm>
        </p:grpSpPr>
        <p:grpSp>
          <p:nvGrpSpPr>
            <p:cNvPr id="24" name="组合 23"/>
            <p:cNvGrpSpPr/>
            <p:nvPr/>
          </p:nvGrpSpPr>
          <p:grpSpPr>
            <a:xfrm>
              <a:off x="-30713" y="-932367"/>
              <a:ext cx="697431" cy="4861802"/>
              <a:chOff x="-30713" y="-932367"/>
              <a:chExt cx="697431" cy="4861802"/>
            </a:xfrm>
          </p:grpSpPr>
          <p:grpSp>
            <p:nvGrpSpPr>
              <p:cNvPr id="27" name="组合 26"/>
              <p:cNvGrpSpPr/>
              <p:nvPr/>
            </p:nvGrpSpPr>
            <p:grpSpPr>
              <a:xfrm>
                <a:off x="228600" y="16565"/>
                <a:ext cx="435429" cy="2580710"/>
                <a:chOff x="2744560" y="1981200"/>
                <a:chExt cx="435429" cy="2580710"/>
              </a:xfrm>
            </p:grpSpPr>
            <p:cxnSp>
              <p:nvCxnSpPr>
                <p:cNvPr id="30" name="直接连接符 29"/>
                <p:cNvCxnSpPr/>
                <p:nvPr/>
              </p:nvCxnSpPr>
              <p:spPr>
                <a:xfrm>
                  <a:off x="2958191" y="4367067"/>
                  <a:ext cx="4083" cy="194843"/>
                </a:xfrm>
                <a:prstGeom prst="line">
                  <a:avLst/>
                </a:prstGeom>
                <a:ln w="12700">
                  <a:solidFill>
                    <a:srgbClr val="D5BB67"/>
                  </a:solidFill>
                </a:ln>
              </p:spPr>
              <p:style>
                <a:lnRef idx="1">
                  <a:schemeClr val="accent1"/>
                </a:lnRef>
                <a:fillRef idx="0">
                  <a:schemeClr val="accent1"/>
                </a:fillRef>
                <a:effectRef idx="0">
                  <a:schemeClr val="accent1"/>
                </a:effectRef>
                <a:fontRef idx="minor">
                  <a:schemeClr val="tx1"/>
                </a:fontRef>
              </p:style>
            </p:cxnSp>
            <p:grpSp>
              <p:nvGrpSpPr>
                <p:cNvPr id="31" name="组合 30"/>
                <p:cNvGrpSpPr/>
                <p:nvPr/>
              </p:nvGrpSpPr>
              <p:grpSpPr>
                <a:xfrm>
                  <a:off x="2744560" y="2951922"/>
                  <a:ext cx="435429" cy="1524000"/>
                  <a:chOff x="2973160" y="2951922"/>
                  <a:chExt cx="435429" cy="1524000"/>
                </a:xfrm>
              </p:grpSpPr>
              <p:sp>
                <p:nvSpPr>
                  <p:cNvPr id="33" name="矩形 32"/>
                  <p:cNvSpPr/>
                  <p:nvPr/>
                </p:nvSpPr>
                <p:spPr>
                  <a:xfrm>
                    <a:off x="2973160" y="2951922"/>
                    <a:ext cx="435429" cy="1524000"/>
                  </a:xfrm>
                  <a:prstGeom prst="rect">
                    <a:avLst/>
                  </a:prstGeom>
                  <a:solidFill>
                    <a:schemeClr val="bg1"/>
                  </a:solidFill>
                  <a:ln w="12700">
                    <a:solidFill>
                      <a:srgbClr val="D5BB6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流程图: 接点 33"/>
                  <p:cNvSpPr/>
                  <p:nvPr/>
                </p:nvSpPr>
                <p:spPr>
                  <a:xfrm>
                    <a:off x="3143249" y="2971800"/>
                    <a:ext cx="95250" cy="95250"/>
                  </a:xfrm>
                  <a:prstGeom prst="flowChartConnector">
                    <a:avLst/>
                  </a:prstGeom>
                  <a:solidFill>
                    <a:srgbClr val="8E73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流程图: 接点 34"/>
                  <p:cNvSpPr/>
                  <p:nvPr/>
                </p:nvSpPr>
                <p:spPr>
                  <a:xfrm>
                    <a:off x="3143249" y="4319442"/>
                    <a:ext cx="95250" cy="95250"/>
                  </a:xfrm>
                  <a:prstGeom prst="flowChartConnector">
                    <a:avLst/>
                  </a:prstGeom>
                  <a:solidFill>
                    <a:srgbClr val="8E73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32" name="直接连接符 31"/>
                <p:cNvCxnSpPr/>
                <p:nvPr/>
              </p:nvCxnSpPr>
              <p:spPr>
                <a:xfrm>
                  <a:off x="2962274" y="1981200"/>
                  <a:ext cx="0" cy="990600"/>
                </a:xfrm>
                <a:prstGeom prst="line">
                  <a:avLst/>
                </a:prstGeom>
                <a:ln w="12700">
                  <a:solidFill>
                    <a:srgbClr val="D5BB67"/>
                  </a:solidFill>
                </a:ln>
              </p:spPr>
              <p:style>
                <a:lnRef idx="1">
                  <a:schemeClr val="accent1"/>
                </a:lnRef>
                <a:fillRef idx="0">
                  <a:schemeClr val="accent1"/>
                </a:fillRef>
                <a:effectRef idx="0">
                  <a:schemeClr val="accent1"/>
                </a:effectRef>
                <a:fontRef idx="minor">
                  <a:schemeClr val="tx1"/>
                </a:fontRef>
              </p:style>
            </p:cxnSp>
          </p:grpSp>
          <p:sp>
            <p:nvSpPr>
              <p:cNvPr id="28" name="文本框 27"/>
              <p:cNvSpPr txBox="1"/>
              <p:nvPr/>
            </p:nvSpPr>
            <p:spPr>
              <a:xfrm>
                <a:off x="235831" y="1054790"/>
                <a:ext cx="430887" cy="1522139"/>
              </a:xfrm>
              <a:prstGeom prst="rect">
                <a:avLst/>
              </a:prstGeom>
              <a:noFill/>
            </p:spPr>
            <p:txBody>
              <a:bodyPr vert="eaVert" wrap="square" rtlCol="0">
                <a:spAutoFit/>
              </a:bodyPr>
              <a:lstStyle/>
              <a:p>
                <a:pPr algn="ctr"/>
                <a:r>
                  <a:rPr lang="zh-CN" altLang="en-US" sz="1600" b="1" spc="1600" dirty="0" smtClean="0">
                    <a:solidFill>
                      <a:schemeClr val="tx1">
                        <a:lumMod val="85000"/>
                        <a:lumOff val="15000"/>
                      </a:schemeClr>
                    </a:solidFill>
                    <a:latin typeface="汉仪楷体繁" panose="02010600000101010101" pitchFamily="2" charset="-122"/>
                    <a:ea typeface="汉仪楷体繁" panose="02010600000101010101" pitchFamily="2" charset="-122"/>
                  </a:rPr>
                  <a:t>重阳节</a:t>
                </a:r>
                <a:endParaRPr lang="zh-CN" altLang="en-US" sz="1600" b="1" spc="1600" dirty="0">
                  <a:solidFill>
                    <a:schemeClr val="tx1">
                      <a:lumMod val="85000"/>
                      <a:lumOff val="15000"/>
                    </a:schemeClr>
                  </a:solidFill>
                  <a:latin typeface="汉仪楷体繁" panose="02010600000101010101" pitchFamily="2" charset="-122"/>
                  <a:ea typeface="汉仪楷体繁" panose="02010600000101010101" pitchFamily="2" charset="-122"/>
                </a:endParaRPr>
              </a:p>
            </p:txBody>
          </p:sp>
          <p:sp>
            <p:nvSpPr>
              <p:cNvPr id="29" name="文本框 28"/>
              <p:cNvSpPr txBox="1"/>
              <p:nvPr/>
            </p:nvSpPr>
            <p:spPr>
              <a:xfrm>
                <a:off x="-30713" y="-932367"/>
                <a:ext cx="323165" cy="4861802"/>
              </a:xfrm>
              <a:prstGeom prst="rect">
                <a:avLst/>
              </a:prstGeom>
              <a:noFill/>
            </p:spPr>
            <p:txBody>
              <a:bodyPr vert="eaVert" wrap="square" rtlCol="0">
                <a:spAutoFit/>
              </a:bodyPr>
              <a:lstStyle/>
              <a:p>
                <a:pPr algn="ctr"/>
                <a:r>
                  <a:rPr lang="zh-CN" altLang="en-US" sz="900" spc="3000" dirty="0" smtClean="0">
                    <a:solidFill>
                      <a:srgbClr val="64605E"/>
                    </a:solidFill>
                    <a:latin typeface="+mn-ea"/>
                  </a:rPr>
                  <a:t>中国传统节日</a:t>
                </a:r>
                <a:endParaRPr lang="zh-CN" altLang="en-US" sz="900" spc="3000" dirty="0">
                  <a:solidFill>
                    <a:srgbClr val="64605E"/>
                  </a:solidFill>
                  <a:latin typeface="+mn-ea"/>
                </a:endParaRPr>
              </a:p>
            </p:txBody>
          </p:sp>
        </p:grpSp>
        <p:pic>
          <p:nvPicPr>
            <p:cNvPr id="25" name="图片 24"/>
            <p:cNvPicPr>
              <a:picLocks noChangeAspect="1"/>
            </p:cNvPicPr>
            <p:nvPr/>
          </p:nvPicPr>
          <p:blipFill>
            <a:blip r:embed="rId3" cstate="screen"/>
            <a:stretch>
              <a:fillRect/>
            </a:stretch>
          </p:blipFill>
          <p:spPr>
            <a:xfrm>
              <a:off x="377496" y="2597275"/>
              <a:ext cx="549873" cy="1080415"/>
            </a:xfrm>
            <a:prstGeom prst="rect">
              <a:avLst/>
            </a:prstGeom>
          </p:spPr>
        </p:pic>
        <p:pic>
          <p:nvPicPr>
            <p:cNvPr id="26" name="图片 25"/>
            <p:cNvPicPr>
              <a:picLocks noChangeAspect="1"/>
            </p:cNvPicPr>
            <p:nvPr/>
          </p:nvPicPr>
          <p:blipFill>
            <a:blip r:embed="rId4" cstate="screen"/>
            <a:stretch>
              <a:fillRect/>
            </a:stretch>
          </p:blipFill>
          <p:spPr>
            <a:xfrm rot="21059729" flipH="1">
              <a:off x="188592" y="2575993"/>
              <a:ext cx="361818" cy="710916"/>
            </a:xfrm>
            <a:prstGeom prst="rect">
              <a:avLst/>
            </a:prstGeom>
          </p:spPr>
        </p:pic>
      </p:grpSp>
      <p:sp>
        <p:nvSpPr>
          <p:cNvPr id="20" name="文本框 19"/>
          <p:cNvSpPr txBox="1"/>
          <p:nvPr/>
        </p:nvSpPr>
        <p:spPr>
          <a:xfrm>
            <a:off x="1393764" y="1278553"/>
            <a:ext cx="4616648" cy="3717858"/>
          </a:xfrm>
          <a:prstGeom prst="rect">
            <a:avLst/>
          </a:prstGeom>
          <a:noFill/>
        </p:spPr>
        <p:txBody>
          <a:bodyPr vert="eaVert" wrap="square">
            <a:spAutoFit/>
          </a:bodyPr>
          <a:lstStyle/>
          <a:p>
            <a:pPr>
              <a:lnSpc>
                <a:spcPct val="200000"/>
              </a:lnSpc>
              <a:defRPr/>
            </a:pPr>
            <a:r>
              <a:rPr lang="zh-CN" altLang="en-US" sz="1600" spc="900" dirty="0">
                <a:solidFill>
                  <a:schemeClr val="tx1">
                    <a:lumMod val="75000"/>
                    <a:lumOff val="25000"/>
                  </a:schemeClr>
                </a:solidFill>
                <a:latin typeface="+mn-ea"/>
              </a:rPr>
              <a:t>重阳日，历来就有赏菊花的风俗，所以古来又称菊花节。农历九月俗称菊月，节日举办菊花大会，倾城的人潮赴会赏菊。从三国魏晋以来，重阳聚会饮酒、赏菊赋诗已成时尚。在中国古俗中，菊花象征长寿。</a:t>
            </a:r>
            <a:endParaRPr lang="zh-CN" altLang="en-US" sz="1100" spc="900" dirty="0">
              <a:solidFill>
                <a:schemeClr val="tx1">
                  <a:lumMod val="75000"/>
                  <a:lumOff val="25000"/>
                </a:schemeClr>
              </a:solidFill>
              <a:latin typeface="+mn-ea"/>
            </a:endParaRPr>
          </a:p>
        </p:txBody>
      </p:sp>
      <p:grpSp>
        <p:nvGrpSpPr>
          <p:cNvPr id="39" name="组合 38"/>
          <p:cNvGrpSpPr/>
          <p:nvPr/>
        </p:nvGrpSpPr>
        <p:grpSpPr>
          <a:xfrm>
            <a:off x="5888985" y="1138100"/>
            <a:ext cx="1641520" cy="2583166"/>
            <a:chOff x="9098390" y="900336"/>
            <a:chExt cx="1641520" cy="2583166"/>
          </a:xfrm>
        </p:grpSpPr>
        <p:pic>
          <p:nvPicPr>
            <p:cNvPr id="38" name="图片 37"/>
            <p:cNvPicPr>
              <a:picLocks noChangeAspect="1"/>
            </p:cNvPicPr>
            <p:nvPr/>
          </p:nvPicPr>
          <p:blipFill>
            <a:blip r:embed="rId5" cstate="screen"/>
            <a:stretch>
              <a:fillRect/>
            </a:stretch>
          </p:blipFill>
          <p:spPr>
            <a:xfrm>
              <a:off x="9098390" y="900336"/>
              <a:ext cx="870731" cy="1135875"/>
            </a:xfrm>
            <a:prstGeom prst="rect">
              <a:avLst/>
            </a:prstGeom>
          </p:spPr>
        </p:pic>
        <p:sp>
          <p:nvSpPr>
            <p:cNvPr id="37" name="矩形 36"/>
            <p:cNvSpPr/>
            <p:nvPr/>
          </p:nvSpPr>
          <p:spPr>
            <a:xfrm>
              <a:off x="9324138" y="1842668"/>
              <a:ext cx="1415772" cy="1640834"/>
            </a:xfrm>
            <a:prstGeom prst="rect">
              <a:avLst/>
            </a:prstGeom>
          </p:spPr>
          <p:txBody>
            <a:bodyPr vert="eaVert" wrap="none">
              <a:spAutoFit/>
            </a:bodyPr>
            <a:lstStyle/>
            <a:p>
              <a:pPr>
                <a:lnSpc>
                  <a:spcPct val="200000"/>
                </a:lnSpc>
              </a:pPr>
              <a:r>
                <a:rPr lang="zh-CN" altLang="en-US" sz="4000" b="1" spc="600" dirty="0" smtClean="0">
                  <a:solidFill>
                    <a:srgbClr val="333333"/>
                  </a:solidFill>
                  <a:latin typeface="汉仪尚巍手书W" panose="00020600040101010101" pitchFamily="18" charset="-122"/>
                  <a:ea typeface="汉仪尚巍手书W" panose="00020600040101010101" pitchFamily="18" charset="-122"/>
                </a:rPr>
                <a:t>赏 菊</a:t>
              </a:r>
              <a:endParaRPr lang="zh-CN" altLang="en-US" sz="4000" b="1" spc="600" dirty="0">
                <a:solidFill>
                  <a:srgbClr val="333333"/>
                </a:solidFill>
                <a:latin typeface="汉仪尚巍手书W" panose="00020600040101010101" pitchFamily="18" charset="-122"/>
                <a:ea typeface="汉仪尚巍手书W" panose="00020600040101010101" pitchFamily="18" charset="-122"/>
              </a:endParaRPr>
            </a:p>
          </p:txBody>
        </p:sp>
      </p:grpSp>
      <p:pic>
        <p:nvPicPr>
          <p:cNvPr id="21" name="图片 20" descr="图片包含 鲜花, 植物&#10;&#10;已生成极高可信度的说明"/>
          <p:cNvPicPr>
            <a:picLocks noChangeAspect="1"/>
          </p:cNvPicPr>
          <p:nvPr/>
        </p:nvPicPr>
        <p:blipFill>
          <a:blip r:embed="rId6"/>
          <a:stretch>
            <a:fillRect/>
          </a:stretch>
        </p:blipFill>
        <p:spPr>
          <a:xfrm rot="20161505">
            <a:off x="5100442" y="3818049"/>
            <a:ext cx="7458481" cy="5779997"/>
          </a:xfrm>
          <a:prstGeom prst="rect">
            <a:avLst/>
          </a:prstGeom>
        </p:spPr>
      </p:pic>
      <p:pic>
        <p:nvPicPr>
          <p:cNvPr id="2" name="图片 1"/>
          <p:cNvPicPr>
            <a:picLocks noChangeAspect="1"/>
          </p:cNvPicPr>
          <p:nvPr/>
        </p:nvPicPr>
        <p:blipFill>
          <a:blip r:embed="rId7"/>
          <a:stretch>
            <a:fillRect/>
          </a:stretch>
        </p:blipFill>
        <p:spPr>
          <a:xfrm>
            <a:off x="7219229" y="18843"/>
            <a:ext cx="4729515" cy="5857041"/>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1000"/>
                                        <p:tgtEl>
                                          <p:spTgt spid="22"/>
                                        </p:tgtEl>
                                      </p:cBhvr>
                                    </p:animEffect>
                                    <p:anim calcmode="lin" valueType="num">
                                      <p:cBhvr>
                                        <p:cTn id="8" dur="1000" fill="hold"/>
                                        <p:tgtEl>
                                          <p:spTgt spid="22"/>
                                        </p:tgtEl>
                                        <p:attrNameLst>
                                          <p:attrName>ppt_x</p:attrName>
                                        </p:attrNameLst>
                                      </p:cBhvr>
                                      <p:tavLst>
                                        <p:tav tm="0">
                                          <p:val>
                                            <p:strVal val="#ppt_x"/>
                                          </p:val>
                                        </p:tav>
                                        <p:tav tm="100000">
                                          <p:val>
                                            <p:strVal val="#ppt_x"/>
                                          </p:val>
                                        </p:tav>
                                      </p:tavLst>
                                    </p:anim>
                                    <p:anim calcmode="lin" valueType="num">
                                      <p:cBhvr>
                                        <p:cTn id="9" dur="1000" fill="hold"/>
                                        <p:tgtEl>
                                          <p:spTgt spid="2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7" presetClass="entr" presetSubtype="0" fill="hold" nodeType="after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1000"/>
                                        <p:tgtEl>
                                          <p:spTgt spid="23"/>
                                        </p:tgtEl>
                                      </p:cBhvr>
                                    </p:animEffect>
                                    <p:anim calcmode="lin" valueType="num">
                                      <p:cBhvr>
                                        <p:cTn id="14" dur="1000" fill="hold"/>
                                        <p:tgtEl>
                                          <p:spTgt spid="23"/>
                                        </p:tgtEl>
                                        <p:attrNameLst>
                                          <p:attrName>ppt_x</p:attrName>
                                        </p:attrNameLst>
                                      </p:cBhvr>
                                      <p:tavLst>
                                        <p:tav tm="0">
                                          <p:val>
                                            <p:strVal val="#ppt_x"/>
                                          </p:val>
                                        </p:tav>
                                        <p:tav tm="100000">
                                          <p:val>
                                            <p:strVal val="#ppt_x"/>
                                          </p:val>
                                        </p:tav>
                                      </p:tavLst>
                                    </p:anim>
                                    <p:anim calcmode="lin" valueType="num">
                                      <p:cBhvr>
                                        <p:cTn id="15" dur="1000" fill="hold"/>
                                        <p:tgtEl>
                                          <p:spTgt spid="23"/>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10" presetClass="entr" presetSubtype="0" fill="hold" nodeType="after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1250"/>
                                        <p:tgtEl>
                                          <p:spTgt spid="2"/>
                                        </p:tgtEl>
                                      </p:cBhvr>
                                    </p:animEffect>
                                  </p:childTnLst>
                                </p:cTn>
                              </p:par>
                            </p:childTnLst>
                          </p:cTn>
                        </p:par>
                        <p:par>
                          <p:cTn id="20" fill="hold">
                            <p:stCondLst>
                              <p:cond delay="3500"/>
                            </p:stCondLst>
                            <p:childTnLst>
                              <p:par>
                                <p:cTn id="21" presetID="22" presetClass="entr" presetSubtype="4" fill="hold" nodeType="after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wipe(down)">
                                      <p:cBhvr>
                                        <p:cTn id="23" dur="1250"/>
                                        <p:tgtEl>
                                          <p:spTgt spid="21"/>
                                        </p:tgtEl>
                                      </p:cBhvr>
                                    </p:animEffect>
                                  </p:childTnLst>
                                </p:cTn>
                              </p:par>
                            </p:childTnLst>
                          </p:cTn>
                        </p:par>
                        <p:par>
                          <p:cTn id="24" fill="hold">
                            <p:stCondLst>
                              <p:cond delay="5000"/>
                            </p:stCondLst>
                            <p:childTnLst>
                              <p:par>
                                <p:cTn id="25" presetID="42" presetClass="entr" presetSubtype="0" fill="hold" nodeType="afterEffect">
                                  <p:stCondLst>
                                    <p:cond delay="0"/>
                                  </p:stCondLst>
                                  <p:childTnLst>
                                    <p:set>
                                      <p:cBhvr>
                                        <p:cTn id="26" dur="1" fill="hold">
                                          <p:stCondLst>
                                            <p:cond delay="0"/>
                                          </p:stCondLst>
                                        </p:cTn>
                                        <p:tgtEl>
                                          <p:spTgt spid="39"/>
                                        </p:tgtEl>
                                        <p:attrNameLst>
                                          <p:attrName>style.visibility</p:attrName>
                                        </p:attrNameLst>
                                      </p:cBhvr>
                                      <p:to>
                                        <p:strVal val="visible"/>
                                      </p:to>
                                    </p:set>
                                    <p:animEffect transition="in" filter="fade">
                                      <p:cBhvr>
                                        <p:cTn id="27" dur="1000"/>
                                        <p:tgtEl>
                                          <p:spTgt spid="39"/>
                                        </p:tgtEl>
                                      </p:cBhvr>
                                    </p:animEffect>
                                    <p:anim calcmode="lin" valueType="num">
                                      <p:cBhvr>
                                        <p:cTn id="28" dur="1000" fill="hold"/>
                                        <p:tgtEl>
                                          <p:spTgt spid="39"/>
                                        </p:tgtEl>
                                        <p:attrNameLst>
                                          <p:attrName>ppt_x</p:attrName>
                                        </p:attrNameLst>
                                      </p:cBhvr>
                                      <p:tavLst>
                                        <p:tav tm="0">
                                          <p:val>
                                            <p:strVal val="#ppt_x"/>
                                          </p:val>
                                        </p:tav>
                                        <p:tav tm="100000">
                                          <p:val>
                                            <p:strVal val="#ppt_x"/>
                                          </p:val>
                                        </p:tav>
                                      </p:tavLst>
                                    </p:anim>
                                    <p:anim calcmode="lin" valueType="num">
                                      <p:cBhvr>
                                        <p:cTn id="29" dur="1000" fill="hold"/>
                                        <p:tgtEl>
                                          <p:spTgt spid="39"/>
                                        </p:tgtEl>
                                        <p:attrNameLst>
                                          <p:attrName>ppt_y</p:attrName>
                                        </p:attrNameLst>
                                      </p:cBhvr>
                                      <p:tavLst>
                                        <p:tav tm="0">
                                          <p:val>
                                            <p:strVal val="#ppt_y+.1"/>
                                          </p:val>
                                        </p:tav>
                                        <p:tav tm="100000">
                                          <p:val>
                                            <p:strVal val="#ppt_y"/>
                                          </p:val>
                                        </p:tav>
                                      </p:tavLst>
                                    </p:anim>
                                  </p:childTnLst>
                                </p:cTn>
                              </p:par>
                            </p:childTnLst>
                          </p:cTn>
                        </p:par>
                        <p:par>
                          <p:cTn id="30" fill="hold">
                            <p:stCondLst>
                              <p:cond delay="6000"/>
                            </p:stCondLst>
                            <p:childTnLst>
                              <p:par>
                                <p:cTn id="31" presetID="42" presetClass="entr" presetSubtype="0" fill="hold" grpId="0" nodeType="afterEffect">
                                  <p:stCondLst>
                                    <p:cond delay="0"/>
                                  </p:stCondLst>
                                  <p:childTnLst>
                                    <p:set>
                                      <p:cBhvr>
                                        <p:cTn id="32" dur="1" fill="hold">
                                          <p:stCondLst>
                                            <p:cond delay="0"/>
                                          </p:stCondLst>
                                        </p:cTn>
                                        <p:tgtEl>
                                          <p:spTgt spid="20"/>
                                        </p:tgtEl>
                                        <p:attrNameLst>
                                          <p:attrName>style.visibility</p:attrName>
                                        </p:attrNameLst>
                                      </p:cBhvr>
                                      <p:to>
                                        <p:strVal val="visible"/>
                                      </p:to>
                                    </p:set>
                                    <p:animEffect transition="in" filter="fade">
                                      <p:cBhvr>
                                        <p:cTn id="33" dur="1500"/>
                                        <p:tgtEl>
                                          <p:spTgt spid="20"/>
                                        </p:tgtEl>
                                      </p:cBhvr>
                                    </p:animEffect>
                                    <p:anim calcmode="lin" valueType="num">
                                      <p:cBhvr>
                                        <p:cTn id="34" dur="1500" fill="hold"/>
                                        <p:tgtEl>
                                          <p:spTgt spid="20"/>
                                        </p:tgtEl>
                                        <p:attrNameLst>
                                          <p:attrName>ppt_x</p:attrName>
                                        </p:attrNameLst>
                                      </p:cBhvr>
                                      <p:tavLst>
                                        <p:tav tm="0">
                                          <p:val>
                                            <p:strVal val="#ppt_x"/>
                                          </p:val>
                                        </p:tav>
                                        <p:tav tm="100000">
                                          <p:val>
                                            <p:strVal val="#ppt_x"/>
                                          </p:val>
                                        </p:tav>
                                      </p:tavLst>
                                    </p:anim>
                                    <p:anim calcmode="lin" valueType="num">
                                      <p:cBhvr>
                                        <p:cTn id="35" dur="15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0"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1">
            <a:alphaModFix amt="40000"/>
            <a:lum/>
          </a:blip>
          <a:srcRect/>
          <a:stretch>
            <a:fillRect/>
          </a:stretch>
        </a:blipFill>
        <a:effectLst/>
      </p:bgPr>
    </p:bg>
    <p:spTree>
      <p:nvGrpSpPr>
        <p:cNvPr id="1" name=""/>
        <p:cNvGrpSpPr/>
        <p:nvPr/>
      </p:nvGrpSpPr>
      <p:grpSpPr>
        <a:xfrm>
          <a:off x="0" y="0"/>
          <a:ext cx="0" cy="0"/>
          <a:chOff x="0" y="0"/>
          <a:chExt cx="0" cy="0"/>
        </a:xfrm>
      </p:grpSpPr>
      <p:sp>
        <p:nvSpPr>
          <p:cNvPr id="2" name="矩形 1"/>
          <p:cNvSpPr/>
          <p:nvPr/>
        </p:nvSpPr>
        <p:spPr>
          <a:xfrm>
            <a:off x="0" y="215155"/>
            <a:ext cx="12192000" cy="6653605"/>
          </a:xfrm>
          <a:prstGeom prst="rect">
            <a:avLst/>
          </a:prstGeom>
          <a:blipFill dpi="0" rotWithShape="1">
            <a:blip r:embed="rId2">
              <a:alphaModFix amt="4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p:cNvPicPr>
            <a:picLocks noChangeAspect="1"/>
          </p:cNvPicPr>
          <p:nvPr/>
        </p:nvPicPr>
        <p:blipFill>
          <a:blip r:embed="rId3" cstate="screen"/>
          <a:stretch>
            <a:fillRect/>
          </a:stretch>
        </p:blipFill>
        <p:spPr>
          <a:xfrm>
            <a:off x="8882177" y="1054251"/>
            <a:ext cx="2886679" cy="888571"/>
          </a:xfrm>
          <a:prstGeom prst="rect">
            <a:avLst/>
          </a:prstGeom>
        </p:spPr>
      </p:pic>
      <p:pic>
        <p:nvPicPr>
          <p:cNvPr id="4" name="图片 3"/>
          <p:cNvPicPr>
            <a:picLocks noChangeAspect="1"/>
          </p:cNvPicPr>
          <p:nvPr/>
        </p:nvPicPr>
        <p:blipFill>
          <a:blip r:embed="rId4" cstate="screen"/>
          <a:stretch>
            <a:fillRect/>
          </a:stretch>
        </p:blipFill>
        <p:spPr>
          <a:xfrm>
            <a:off x="350844" y="5621977"/>
            <a:ext cx="907803" cy="907802"/>
          </a:xfrm>
          <a:prstGeom prst="rect">
            <a:avLst/>
          </a:prstGeom>
        </p:spPr>
      </p:pic>
      <p:grpSp>
        <p:nvGrpSpPr>
          <p:cNvPr id="8" name="组合 7"/>
          <p:cNvGrpSpPr/>
          <p:nvPr/>
        </p:nvGrpSpPr>
        <p:grpSpPr>
          <a:xfrm>
            <a:off x="5238255" y="1058955"/>
            <a:ext cx="1570868" cy="3648621"/>
            <a:chOff x="3564396" y="2220109"/>
            <a:chExt cx="1570868" cy="2911288"/>
          </a:xfrm>
        </p:grpSpPr>
        <p:sp>
          <p:nvSpPr>
            <p:cNvPr id="9" name="文本框 8"/>
            <p:cNvSpPr txBox="1"/>
            <p:nvPr/>
          </p:nvSpPr>
          <p:spPr>
            <a:xfrm>
              <a:off x="3564396" y="2835736"/>
              <a:ext cx="738664" cy="1466451"/>
            </a:xfrm>
            <a:prstGeom prst="rect">
              <a:avLst/>
            </a:prstGeom>
            <a:solidFill>
              <a:srgbClr val="D7E0EB"/>
            </a:solidFill>
          </p:spPr>
          <p:txBody>
            <a:bodyPr vert="eaVert" wrap="square" rtlCol="0">
              <a:spAutoFit/>
            </a:bodyPr>
            <a:lstStyle/>
            <a:p>
              <a:pPr algn="ctr"/>
              <a:r>
                <a:rPr lang="zh-CN" altLang="en-US" sz="3600" spc="600" dirty="0" smtClean="0">
                  <a:blipFill dpi="0" rotWithShape="1">
                    <a:blip r:embed="rId5"/>
                    <a:srcRect/>
                    <a:stretch>
                      <a:fillRect/>
                    </a:stretch>
                  </a:blipFill>
                  <a:latin typeface="汉仪乐喵体简" panose="00020600040101010101" pitchFamily="18" charset="-122"/>
                  <a:ea typeface="汉仪乐喵体简" panose="00020600040101010101" pitchFamily="18" charset="-122"/>
                </a:rPr>
                <a:t>第三章</a:t>
              </a:r>
              <a:endParaRPr lang="zh-CN" altLang="en-US" sz="3600" spc="600" dirty="0">
                <a:blipFill dpi="0" rotWithShape="1">
                  <a:blip r:embed="rId5"/>
                  <a:srcRect/>
                  <a:stretch>
                    <a:fillRect/>
                  </a:stretch>
                </a:blipFill>
                <a:latin typeface="汉仪乐喵体简" panose="00020600040101010101" pitchFamily="18" charset="-122"/>
                <a:ea typeface="汉仪乐喵体简" panose="00020600040101010101" pitchFamily="18" charset="-122"/>
              </a:endParaRPr>
            </a:p>
          </p:txBody>
        </p:sp>
        <p:sp>
          <p:nvSpPr>
            <p:cNvPr id="10" name="文本框 9"/>
            <p:cNvSpPr txBox="1"/>
            <p:nvPr/>
          </p:nvSpPr>
          <p:spPr>
            <a:xfrm>
              <a:off x="4519711" y="2220109"/>
              <a:ext cx="615553" cy="2911288"/>
            </a:xfrm>
            <a:prstGeom prst="rect">
              <a:avLst/>
            </a:prstGeom>
            <a:noFill/>
          </p:spPr>
          <p:txBody>
            <a:bodyPr vert="eaVert" wrap="square" rtlCol="0">
              <a:spAutoFit/>
            </a:bodyPr>
            <a:lstStyle/>
            <a:p>
              <a:pPr algn="ctr"/>
              <a:r>
                <a:rPr lang="zh-CN" altLang="en-US" sz="2800" spc="3000" dirty="0" smtClean="0">
                  <a:blipFill dpi="0" rotWithShape="1">
                    <a:blip r:embed="rId5"/>
                    <a:srcRect/>
                    <a:stretch>
                      <a:fillRect/>
                    </a:stretch>
                  </a:blipFill>
                  <a:latin typeface="微软雅黑" panose="020B0503020204020204" pitchFamily="34" charset="-122"/>
                  <a:ea typeface="微软雅黑" panose="020B0503020204020204" pitchFamily="34" charset="-122"/>
                </a:rPr>
                <a:t>神话传说</a:t>
              </a:r>
              <a:endParaRPr lang="zh-CN" altLang="en-US" sz="2800" spc="3000" dirty="0">
                <a:blipFill dpi="0" rotWithShape="1">
                  <a:blip r:embed="rId5"/>
                  <a:srcRect/>
                  <a:stretch>
                    <a:fillRect/>
                  </a:stretch>
                </a:blipFill>
                <a:latin typeface="微软雅黑" panose="020B0503020204020204" pitchFamily="34" charset="-122"/>
                <a:ea typeface="微软雅黑" panose="020B0503020204020204" pitchFamily="34" charset="-122"/>
              </a:endParaRPr>
            </a:p>
          </p:txBody>
        </p:sp>
      </p:grpSp>
      <p:sp>
        <p:nvSpPr>
          <p:cNvPr id="20" name="文本框 19"/>
          <p:cNvSpPr txBox="1"/>
          <p:nvPr/>
        </p:nvSpPr>
        <p:spPr>
          <a:xfrm>
            <a:off x="2482406" y="5003337"/>
            <a:ext cx="7227189" cy="415498"/>
          </a:xfrm>
          <a:prstGeom prst="rect">
            <a:avLst/>
          </a:prstGeom>
          <a:noFill/>
        </p:spPr>
        <p:txBody>
          <a:bodyPr vert="horz" wrap="square" rtlCol="0">
            <a:spAutoFit/>
          </a:bodyPr>
          <a:lstStyle/>
          <a:p>
            <a:pPr algn="ctr">
              <a:lnSpc>
                <a:spcPct val="150000"/>
              </a:lnSpc>
            </a:pPr>
            <a:r>
              <a:rPr lang="zh-CN" altLang="en-US" sz="700" spc="600" dirty="0">
                <a:solidFill>
                  <a:schemeClr val="tx1">
                    <a:lumMod val="50000"/>
                    <a:lumOff val="50000"/>
                  </a:schemeClr>
                </a:solidFill>
                <a:ea typeface="微软雅黑" panose="020B0503020204020204" pitchFamily="34" charset="-122"/>
              </a:rPr>
              <a:t>此处添加详细文本描述，建议与标题相关并符合整体语言风格，语言描述尽量简洁生动。尽量将每页幻灯片的字数控制在</a:t>
            </a:r>
            <a:r>
              <a:rPr lang="en-US" altLang="zh-CN" sz="700" spc="600" dirty="0">
                <a:solidFill>
                  <a:schemeClr val="tx1">
                    <a:lumMod val="50000"/>
                    <a:lumOff val="50000"/>
                  </a:schemeClr>
                </a:solidFill>
                <a:ea typeface="微软雅黑" panose="020B0503020204020204" pitchFamily="34" charset="-122"/>
              </a:rPr>
              <a:t>200</a:t>
            </a:r>
            <a:r>
              <a:rPr lang="zh-CN" altLang="en-US" sz="700" spc="600" dirty="0">
                <a:solidFill>
                  <a:schemeClr val="tx1">
                    <a:lumMod val="50000"/>
                    <a:lumOff val="50000"/>
                  </a:schemeClr>
                </a:solidFill>
                <a:ea typeface="微软雅黑" panose="020B0503020204020204" pitchFamily="34" charset="-122"/>
              </a:rPr>
              <a:t>字以内，据统计每页幻灯片的最好控制在</a:t>
            </a:r>
            <a:r>
              <a:rPr lang="en-US" altLang="zh-CN" sz="700" spc="600" dirty="0">
                <a:solidFill>
                  <a:schemeClr val="tx1">
                    <a:lumMod val="50000"/>
                    <a:lumOff val="50000"/>
                  </a:schemeClr>
                </a:solidFill>
                <a:ea typeface="微软雅黑" panose="020B0503020204020204" pitchFamily="34" charset="-122"/>
              </a:rPr>
              <a:t>5</a:t>
            </a:r>
            <a:r>
              <a:rPr lang="zh-CN" altLang="en-US" sz="700" spc="600" dirty="0">
                <a:solidFill>
                  <a:schemeClr val="tx1">
                    <a:lumMod val="50000"/>
                    <a:lumOff val="50000"/>
                  </a:schemeClr>
                </a:solidFill>
                <a:ea typeface="微软雅黑" panose="020B0503020204020204" pitchFamily="34" charset="-122"/>
              </a:rPr>
              <a:t>分钟之内。</a:t>
            </a:r>
            <a:endParaRPr lang="zh-CN" altLang="en-US" sz="700" spc="600" dirty="0">
              <a:solidFill>
                <a:schemeClr val="tx1">
                  <a:lumMod val="50000"/>
                  <a:lumOff val="50000"/>
                </a:schemeClr>
              </a:solidFill>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53" presetClass="entr" presetSubtype="16" fill="hold" nodeType="after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p:cTn id="13" dur="500" fill="hold"/>
                                        <p:tgtEl>
                                          <p:spTgt spid="8"/>
                                        </p:tgtEl>
                                        <p:attrNameLst>
                                          <p:attrName>ppt_w</p:attrName>
                                        </p:attrNameLst>
                                      </p:cBhvr>
                                      <p:tavLst>
                                        <p:tav tm="0">
                                          <p:val>
                                            <p:fltVal val="0"/>
                                          </p:val>
                                        </p:tav>
                                        <p:tav tm="100000">
                                          <p:val>
                                            <p:strVal val="#ppt_w"/>
                                          </p:val>
                                        </p:tav>
                                      </p:tavLst>
                                    </p:anim>
                                    <p:anim calcmode="lin" valueType="num">
                                      <p:cBhvr>
                                        <p:cTn id="14" dur="500" fill="hold"/>
                                        <p:tgtEl>
                                          <p:spTgt spid="8"/>
                                        </p:tgtEl>
                                        <p:attrNameLst>
                                          <p:attrName>ppt_h</p:attrName>
                                        </p:attrNameLst>
                                      </p:cBhvr>
                                      <p:tavLst>
                                        <p:tav tm="0">
                                          <p:val>
                                            <p:fltVal val="0"/>
                                          </p:val>
                                        </p:tav>
                                        <p:tav tm="100000">
                                          <p:val>
                                            <p:strVal val="#ppt_h"/>
                                          </p:val>
                                        </p:tav>
                                      </p:tavLst>
                                    </p:anim>
                                    <p:animEffect transition="in" filter="fade">
                                      <p:cBhvr>
                                        <p:cTn id="15" dur="500"/>
                                        <p:tgtEl>
                                          <p:spTgt spid="8"/>
                                        </p:tgtEl>
                                      </p:cBhvr>
                                    </p:animEffect>
                                  </p:childTnLst>
                                </p:cTn>
                              </p:par>
                            </p:childTnLst>
                          </p:cTn>
                        </p:par>
                        <p:par>
                          <p:cTn id="16" fill="hold">
                            <p:stCondLst>
                              <p:cond delay="1500"/>
                            </p:stCondLst>
                            <p:childTnLst>
                              <p:par>
                                <p:cTn id="17" presetID="42" presetClass="entr" presetSubtype="0" fill="hold" grpId="0" nodeType="after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1000"/>
                                        <p:tgtEl>
                                          <p:spTgt spid="20"/>
                                        </p:tgtEl>
                                      </p:cBhvr>
                                    </p:animEffect>
                                    <p:anim calcmode="lin" valueType="num">
                                      <p:cBhvr>
                                        <p:cTn id="20" dur="1000" fill="hold"/>
                                        <p:tgtEl>
                                          <p:spTgt spid="20"/>
                                        </p:tgtEl>
                                        <p:attrNameLst>
                                          <p:attrName>ppt_x</p:attrName>
                                        </p:attrNameLst>
                                      </p:cBhvr>
                                      <p:tavLst>
                                        <p:tav tm="0">
                                          <p:val>
                                            <p:strVal val="#ppt_x"/>
                                          </p:val>
                                        </p:tav>
                                        <p:tav tm="100000">
                                          <p:val>
                                            <p:strVal val="#ppt_x"/>
                                          </p:val>
                                        </p:tav>
                                      </p:tavLst>
                                    </p:anim>
                                    <p:anim calcmode="lin" valueType="num">
                                      <p:cBhvr>
                                        <p:cTn id="21" dur="1000" fill="hold"/>
                                        <p:tgtEl>
                                          <p:spTgt spid="20"/>
                                        </p:tgtEl>
                                        <p:attrNameLst>
                                          <p:attrName>ppt_y</p:attrName>
                                        </p:attrNameLst>
                                      </p:cBhvr>
                                      <p:tavLst>
                                        <p:tav tm="0">
                                          <p:val>
                                            <p:strVal val="#ppt_y+.1"/>
                                          </p:val>
                                        </p:tav>
                                        <p:tav tm="100000">
                                          <p:val>
                                            <p:strVal val="#ppt_y"/>
                                          </p:val>
                                        </p:tav>
                                      </p:tavLst>
                                    </p:anim>
                                  </p:childTnLst>
                                </p:cTn>
                              </p:par>
                            </p:childTnLst>
                          </p:cTn>
                        </p:par>
                        <p:par>
                          <p:cTn id="22" fill="hold">
                            <p:stCondLst>
                              <p:cond delay="2500"/>
                            </p:stCondLst>
                            <p:childTnLst>
                              <p:par>
                                <p:cTn id="23" presetID="22" presetClass="entr" presetSubtype="8" fill="hold" nodeType="after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wipe(left)">
                                      <p:cBhvr>
                                        <p:cTn id="25" dur="500"/>
                                        <p:tgtEl>
                                          <p:spTgt spid="4"/>
                                        </p:tgtEl>
                                      </p:cBhvr>
                                    </p:animEffect>
                                  </p:childTnLst>
                                </p:cTn>
                              </p:par>
                              <p:par>
                                <p:cTn id="26" presetID="42" presetClass="entr" presetSubtype="0" fill="hold" nodeType="withEffect">
                                  <p:stCondLst>
                                    <p:cond delay="0"/>
                                  </p:stCondLst>
                                  <p:childTnLst>
                                    <p:set>
                                      <p:cBhvr>
                                        <p:cTn id="27" dur="1" fill="hold">
                                          <p:stCondLst>
                                            <p:cond delay="0"/>
                                          </p:stCondLst>
                                        </p:cTn>
                                        <p:tgtEl>
                                          <p:spTgt spid="3"/>
                                        </p:tgtEl>
                                        <p:attrNameLst>
                                          <p:attrName>style.visibility</p:attrName>
                                        </p:attrNameLst>
                                      </p:cBhvr>
                                      <p:to>
                                        <p:strVal val="visible"/>
                                      </p:to>
                                    </p:set>
                                    <p:animEffect transition="in" filter="fade">
                                      <p:cBhvr>
                                        <p:cTn id="28" dur="1000"/>
                                        <p:tgtEl>
                                          <p:spTgt spid="3"/>
                                        </p:tgtEl>
                                      </p:cBhvr>
                                    </p:animEffect>
                                    <p:anim calcmode="lin" valueType="num">
                                      <p:cBhvr>
                                        <p:cTn id="29" dur="1000" fill="hold"/>
                                        <p:tgtEl>
                                          <p:spTgt spid="3"/>
                                        </p:tgtEl>
                                        <p:attrNameLst>
                                          <p:attrName>ppt_x</p:attrName>
                                        </p:attrNameLst>
                                      </p:cBhvr>
                                      <p:tavLst>
                                        <p:tav tm="0">
                                          <p:val>
                                            <p:strVal val="#ppt_x"/>
                                          </p:val>
                                        </p:tav>
                                        <p:tav tm="100000">
                                          <p:val>
                                            <p:strVal val="#ppt_x"/>
                                          </p:val>
                                        </p:tav>
                                      </p:tavLst>
                                    </p:anim>
                                    <p:anim calcmode="lin" valueType="num">
                                      <p:cBhvr>
                                        <p:cTn id="30"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0"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4" name="矩形 3"/>
          <p:cNvSpPr/>
          <p:nvPr/>
        </p:nvSpPr>
        <p:spPr>
          <a:xfrm>
            <a:off x="0" y="215155"/>
            <a:ext cx="12192000" cy="6653605"/>
          </a:xfrm>
          <a:prstGeom prst="rect">
            <a:avLst/>
          </a:prstGeom>
          <a:blipFill dpi="0" rotWithShape="1">
            <a:blip r:embed="rId2">
              <a:alphaModFix amt="1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8" name="图片 17"/>
          <p:cNvPicPr>
            <a:picLocks noChangeAspect="1"/>
          </p:cNvPicPr>
          <p:nvPr/>
        </p:nvPicPr>
        <p:blipFill>
          <a:blip r:embed="rId3"/>
          <a:stretch>
            <a:fillRect/>
          </a:stretch>
        </p:blipFill>
        <p:spPr>
          <a:xfrm>
            <a:off x="5940021" y="1380"/>
            <a:ext cx="6251980" cy="6855240"/>
          </a:xfrm>
          <a:prstGeom prst="rect">
            <a:avLst/>
          </a:prstGeom>
        </p:spPr>
      </p:pic>
      <p:grpSp>
        <p:nvGrpSpPr>
          <p:cNvPr id="5" name="组合 4"/>
          <p:cNvGrpSpPr/>
          <p:nvPr/>
        </p:nvGrpSpPr>
        <p:grpSpPr>
          <a:xfrm>
            <a:off x="-30712" y="-932367"/>
            <a:ext cx="958082" cy="4861802"/>
            <a:chOff x="-30713" y="-932367"/>
            <a:chExt cx="958082" cy="4861802"/>
          </a:xfrm>
        </p:grpSpPr>
        <p:grpSp>
          <p:nvGrpSpPr>
            <p:cNvPr id="6" name="组合 5"/>
            <p:cNvGrpSpPr/>
            <p:nvPr/>
          </p:nvGrpSpPr>
          <p:grpSpPr>
            <a:xfrm>
              <a:off x="-30713" y="-932367"/>
              <a:ext cx="697431" cy="4861802"/>
              <a:chOff x="-30713" y="-932367"/>
              <a:chExt cx="697431" cy="4861802"/>
            </a:xfrm>
          </p:grpSpPr>
          <p:grpSp>
            <p:nvGrpSpPr>
              <p:cNvPr id="9" name="组合 8"/>
              <p:cNvGrpSpPr/>
              <p:nvPr/>
            </p:nvGrpSpPr>
            <p:grpSpPr>
              <a:xfrm>
                <a:off x="228600" y="16565"/>
                <a:ext cx="435429" cy="2580710"/>
                <a:chOff x="2744560" y="1981200"/>
                <a:chExt cx="435429" cy="2580710"/>
              </a:xfrm>
            </p:grpSpPr>
            <p:cxnSp>
              <p:nvCxnSpPr>
                <p:cNvPr id="12" name="直接连接符 11"/>
                <p:cNvCxnSpPr/>
                <p:nvPr/>
              </p:nvCxnSpPr>
              <p:spPr>
                <a:xfrm>
                  <a:off x="2958191" y="4367067"/>
                  <a:ext cx="4083" cy="194843"/>
                </a:xfrm>
                <a:prstGeom prst="line">
                  <a:avLst/>
                </a:prstGeom>
                <a:ln w="12700">
                  <a:solidFill>
                    <a:srgbClr val="D5BB67"/>
                  </a:solidFill>
                </a:ln>
              </p:spPr>
              <p:style>
                <a:lnRef idx="1">
                  <a:schemeClr val="accent1"/>
                </a:lnRef>
                <a:fillRef idx="0">
                  <a:schemeClr val="accent1"/>
                </a:fillRef>
                <a:effectRef idx="0">
                  <a:schemeClr val="accent1"/>
                </a:effectRef>
                <a:fontRef idx="minor">
                  <a:schemeClr val="tx1"/>
                </a:fontRef>
              </p:style>
            </p:cxnSp>
            <p:grpSp>
              <p:nvGrpSpPr>
                <p:cNvPr id="13" name="组合 12"/>
                <p:cNvGrpSpPr/>
                <p:nvPr/>
              </p:nvGrpSpPr>
              <p:grpSpPr>
                <a:xfrm>
                  <a:off x="2744560" y="2951922"/>
                  <a:ext cx="435429" cy="1524000"/>
                  <a:chOff x="2973160" y="2951922"/>
                  <a:chExt cx="435429" cy="1524000"/>
                </a:xfrm>
              </p:grpSpPr>
              <p:sp>
                <p:nvSpPr>
                  <p:cNvPr id="15" name="矩形 14"/>
                  <p:cNvSpPr/>
                  <p:nvPr/>
                </p:nvSpPr>
                <p:spPr>
                  <a:xfrm>
                    <a:off x="2973160" y="2951922"/>
                    <a:ext cx="435429" cy="1524000"/>
                  </a:xfrm>
                  <a:prstGeom prst="rect">
                    <a:avLst/>
                  </a:prstGeom>
                  <a:solidFill>
                    <a:schemeClr val="bg1"/>
                  </a:solidFill>
                  <a:ln w="12700">
                    <a:solidFill>
                      <a:srgbClr val="D5BB6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流程图: 接点 15"/>
                  <p:cNvSpPr/>
                  <p:nvPr/>
                </p:nvSpPr>
                <p:spPr>
                  <a:xfrm>
                    <a:off x="3143249" y="2971800"/>
                    <a:ext cx="95250" cy="95250"/>
                  </a:xfrm>
                  <a:prstGeom prst="flowChartConnector">
                    <a:avLst/>
                  </a:prstGeom>
                  <a:solidFill>
                    <a:srgbClr val="8E73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流程图: 接点 16"/>
                  <p:cNvSpPr/>
                  <p:nvPr/>
                </p:nvSpPr>
                <p:spPr>
                  <a:xfrm>
                    <a:off x="3143249" y="4319442"/>
                    <a:ext cx="95250" cy="95250"/>
                  </a:xfrm>
                  <a:prstGeom prst="flowChartConnector">
                    <a:avLst/>
                  </a:prstGeom>
                  <a:solidFill>
                    <a:srgbClr val="8E73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4" name="直接连接符 13"/>
                <p:cNvCxnSpPr/>
                <p:nvPr/>
              </p:nvCxnSpPr>
              <p:spPr>
                <a:xfrm>
                  <a:off x="2962274" y="1981200"/>
                  <a:ext cx="0" cy="990600"/>
                </a:xfrm>
                <a:prstGeom prst="line">
                  <a:avLst/>
                </a:prstGeom>
                <a:ln w="12700">
                  <a:solidFill>
                    <a:srgbClr val="D5BB67"/>
                  </a:solidFill>
                </a:ln>
              </p:spPr>
              <p:style>
                <a:lnRef idx="1">
                  <a:schemeClr val="accent1"/>
                </a:lnRef>
                <a:fillRef idx="0">
                  <a:schemeClr val="accent1"/>
                </a:fillRef>
                <a:effectRef idx="0">
                  <a:schemeClr val="accent1"/>
                </a:effectRef>
                <a:fontRef idx="minor">
                  <a:schemeClr val="tx1"/>
                </a:fontRef>
              </p:style>
            </p:cxnSp>
          </p:grpSp>
          <p:sp>
            <p:nvSpPr>
              <p:cNvPr id="10" name="文本框 9"/>
              <p:cNvSpPr txBox="1"/>
              <p:nvPr/>
            </p:nvSpPr>
            <p:spPr>
              <a:xfrm>
                <a:off x="235831" y="1054790"/>
                <a:ext cx="430887" cy="1522139"/>
              </a:xfrm>
              <a:prstGeom prst="rect">
                <a:avLst/>
              </a:prstGeom>
              <a:noFill/>
            </p:spPr>
            <p:txBody>
              <a:bodyPr vert="eaVert" wrap="square" rtlCol="0">
                <a:spAutoFit/>
              </a:bodyPr>
              <a:lstStyle/>
              <a:p>
                <a:pPr algn="ctr"/>
                <a:r>
                  <a:rPr lang="zh-CN" altLang="en-US" sz="1600" b="1" spc="1600" dirty="0" smtClean="0">
                    <a:solidFill>
                      <a:schemeClr val="tx1">
                        <a:lumMod val="85000"/>
                        <a:lumOff val="15000"/>
                      </a:schemeClr>
                    </a:solidFill>
                    <a:latin typeface="汉仪楷体繁" panose="02010600000101010101" pitchFamily="2" charset="-122"/>
                    <a:ea typeface="汉仪楷体繁" panose="02010600000101010101" pitchFamily="2" charset="-122"/>
                  </a:rPr>
                  <a:t>重阳节</a:t>
                </a:r>
                <a:endParaRPr lang="zh-CN" altLang="en-US" sz="1600" b="1" spc="1600" dirty="0">
                  <a:solidFill>
                    <a:schemeClr val="tx1">
                      <a:lumMod val="85000"/>
                      <a:lumOff val="15000"/>
                    </a:schemeClr>
                  </a:solidFill>
                  <a:latin typeface="汉仪楷体繁" panose="02010600000101010101" pitchFamily="2" charset="-122"/>
                  <a:ea typeface="汉仪楷体繁" panose="02010600000101010101" pitchFamily="2" charset="-122"/>
                </a:endParaRPr>
              </a:p>
            </p:txBody>
          </p:sp>
          <p:sp>
            <p:nvSpPr>
              <p:cNvPr id="11" name="文本框 10"/>
              <p:cNvSpPr txBox="1"/>
              <p:nvPr/>
            </p:nvSpPr>
            <p:spPr>
              <a:xfrm>
                <a:off x="-30713" y="-932367"/>
                <a:ext cx="323165" cy="4861802"/>
              </a:xfrm>
              <a:prstGeom prst="rect">
                <a:avLst/>
              </a:prstGeom>
              <a:noFill/>
            </p:spPr>
            <p:txBody>
              <a:bodyPr vert="eaVert" wrap="square" rtlCol="0">
                <a:spAutoFit/>
              </a:bodyPr>
              <a:lstStyle/>
              <a:p>
                <a:pPr algn="ctr"/>
                <a:r>
                  <a:rPr lang="zh-CN" altLang="en-US" sz="900" spc="3000" dirty="0" smtClean="0">
                    <a:solidFill>
                      <a:srgbClr val="64605E"/>
                    </a:solidFill>
                    <a:latin typeface="+mn-ea"/>
                  </a:rPr>
                  <a:t>中国传统节日</a:t>
                </a:r>
                <a:endParaRPr lang="zh-CN" altLang="en-US" sz="900" spc="3000" dirty="0">
                  <a:solidFill>
                    <a:srgbClr val="64605E"/>
                  </a:solidFill>
                  <a:latin typeface="+mn-ea"/>
                </a:endParaRPr>
              </a:p>
            </p:txBody>
          </p:sp>
        </p:grpSp>
        <p:pic>
          <p:nvPicPr>
            <p:cNvPr id="7" name="图片 6"/>
            <p:cNvPicPr>
              <a:picLocks noChangeAspect="1"/>
            </p:cNvPicPr>
            <p:nvPr/>
          </p:nvPicPr>
          <p:blipFill>
            <a:blip r:embed="rId4" cstate="screen"/>
            <a:stretch>
              <a:fillRect/>
            </a:stretch>
          </p:blipFill>
          <p:spPr>
            <a:xfrm>
              <a:off x="377496" y="2597275"/>
              <a:ext cx="549873" cy="1080415"/>
            </a:xfrm>
            <a:prstGeom prst="rect">
              <a:avLst/>
            </a:prstGeom>
          </p:spPr>
        </p:pic>
        <p:pic>
          <p:nvPicPr>
            <p:cNvPr id="8" name="图片 7"/>
            <p:cNvPicPr>
              <a:picLocks noChangeAspect="1"/>
            </p:cNvPicPr>
            <p:nvPr/>
          </p:nvPicPr>
          <p:blipFill>
            <a:blip r:embed="rId5" cstate="screen"/>
            <a:stretch>
              <a:fillRect/>
            </a:stretch>
          </p:blipFill>
          <p:spPr>
            <a:xfrm rot="21059729" flipH="1">
              <a:off x="188592" y="2575993"/>
              <a:ext cx="361818" cy="710916"/>
            </a:xfrm>
            <a:prstGeom prst="rect">
              <a:avLst/>
            </a:prstGeom>
          </p:spPr>
        </p:pic>
      </p:grpSp>
      <p:sp>
        <p:nvSpPr>
          <p:cNvPr id="2" name="矩形 1"/>
          <p:cNvSpPr/>
          <p:nvPr/>
        </p:nvSpPr>
        <p:spPr>
          <a:xfrm>
            <a:off x="1092151" y="3055290"/>
            <a:ext cx="9048631" cy="2194805"/>
          </a:xfrm>
          <a:prstGeom prst="rect">
            <a:avLst/>
          </a:prstGeom>
        </p:spPr>
        <p:txBody>
          <a:bodyPr vert="eaVert" wrap="square">
            <a:spAutoFit/>
          </a:bodyPr>
          <a:lstStyle/>
          <a:p>
            <a:pPr>
              <a:lnSpc>
                <a:spcPct val="200000"/>
              </a:lnSpc>
            </a:pPr>
            <a:r>
              <a:rPr lang="zh-CN" altLang="en-US" sz="1600" spc="300" dirty="0">
                <a:latin typeface="+mn-ea"/>
              </a:rPr>
              <a:t>较早有关重阳节的传说，见于梁朝吴均的</a:t>
            </a:r>
            <a:r>
              <a:rPr lang="en-US" altLang="zh-CN" sz="1600" spc="300" dirty="0">
                <a:latin typeface="+mn-ea"/>
              </a:rPr>
              <a:t>《</a:t>
            </a:r>
            <a:r>
              <a:rPr lang="zh-CN" altLang="en-US" sz="1600" spc="300" dirty="0">
                <a:latin typeface="+mn-ea"/>
              </a:rPr>
              <a:t>续齐谐记</a:t>
            </a:r>
            <a:r>
              <a:rPr lang="en-US" altLang="zh-CN" sz="1600" spc="300" dirty="0">
                <a:latin typeface="+mn-ea"/>
              </a:rPr>
              <a:t>》</a:t>
            </a:r>
            <a:r>
              <a:rPr lang="zh-CN" altLang="en-US" sz="1600" spc="300" dirty="0" smtClean="0">
                <a:latin typeface="+mn-ea"/>
              </a:rPr>
              <a:t>：汝南桓景随费长房游学累年，长房谓曰：“九月九日，汝家中当有灾。宜急去，令家人各作绛囊，盛茱萸，以系臂，登高饮菊花酒，此祸可除。”景如言，齐家登山。夕还，见鸡犬牛羊一时暴死。长房闻之曰：“此可代也。”今世人九日登高饮酒，妇人带茱萸囊，盖始于此。</a:t>
            </a:r>
            <a:endParaRPr lang="zh-CN" altLang="en-US" sz="1600" spc="300" dirty="0">
              <a:latin typeface="+mn-ea"/>
            </a:endParaRPr>
          </a:p>
        </p:txBody>
      </p:sp>
      <p:sp>
        <p:nvSpPr>
          <p:cNvPr id="3" name="矩形 2"/>
          <p:cNvSpPr/>
          <p:nvPr/>
        </p:nvSpPr>
        <p:spPr>
          <a:xfrm>
            <a:off x="1033366" y="1840344"/>
            <a:ext cx="4301177" cy="954107"/>
          </a:xfrm>
          <a:prstGeom prst="rect">
            <a:avLst/>
          </a:prstGeom>
        </p:spPr>
        <p:txBody>
          <a:bodyPr vert="horz" wrap="none">
            <a:spAutoFit/>
          </a:bodyPr>
          <a:lstStyle/>
          <a:p>
            <a:pPr>
              <a:lnSpc>
                <a:spcPct val="200000"/>
              </a:lnSpc>
            </a:pPr>
            <a:r>
              <a:rPr lang="en-US" altLang="zh-CN" sz="2800" b="1" spc="1200" dirty="0">
                <a:solidFill>
                  <a:srgbClr val="333333"/>
                </a:solidFill>
                <a:latin typeface="汉仪尚巍手书W" panose="00020600040101010101" pitchFamily="18" charset="-122"/>
                <a:ea typeface="汉仪尚巍手书W" panose="00020600040101010101" pitchFamily="18" charset="-122"/>
              </a:rPr>
              <a:t>《</a:t>
            </a:r>
            <a:r>
              <a:rPr lang="zh-CN" altLang="en-US" sz="2800" b="1" spc="1200" dirty="0">
                <a:solidFill>
                  <a:srgbClr val="333333"/>
                </a:solidFill>
                <a:latin typeface="汉仪尚巍手书W" panose="00020600040101010101" pitchFamily="18" charset="-122"/>
                <a:ea typeface="汉仪尚巍手书W" panose="00020600040101010101" pitchFamily="18" charset="-122"/>
              </a:rPr>
              <a:t>续齐谐记</a:t>
            </a:r>
            <a:r>
              <a:rPr lang="en-US" altLang="zh-CN" sz="2800" b="1" spc="1200" dirty="0">
                <a:solidFill>
                  <a:srgbClr val="333333"/>
                </a:solidFill>
                <a:latin typeface="汉仪尚巍手书W" panose="00020600040101010101" pitchFamily="18" charset="-122"/>
                <a:ea typeface="汉仪尚巍手书W" panose="00020600040101010101" pitchFamily="18" charset="-122"/>
              </a:rPr>
              <a:t>》</a:t>
            </a:r>
            <a:r>
              <a:rPr lang="zh-CN" altLang="en-US" sz="2800" b="1" spc="1200" dirty="0">
                <a:solidFill>
                  <a:srgbClr val="333333"/>
                </a:solidFill>
                <a:latin typeface="汉仪尚巍手书W" panose="00020600040101010101" pitchFamily="18" charset="-122"/>
                <a:ea typeface="汉仪尚巍手书W" panose="00020600040101010101" pitchFamily="18" charset="-122"/>
              </a:rPr>
              <a:t>记载</a:t>
            </a:r>
            <a:endParaRPr lang="zh-CN" altLang="en-US" sz="2800" spc="1200" dirty="0">
              <a:latin typeface="汉仪尚巍手书W" panose="00020600040101010101" pitchFamily="18" charset="-122"/>
              <a:ea typeface="汉仪尚巍手书W" panose="00020600040101010101" pitchFamily="18" charset="-122"/>
            </a:endParaRPr>
          </a:p>
        </p:txBody>
      </p:sp>
    </p:spTree>
  </p:cSld>
  <p:clrMapOvr>
    <a:masterClrMapping/>
  </p:clrMapOvr>
  <mc:AlternateContent xmlns:mc="http://schemas.openxmlformats.org/markup-compatibility/2006">
    <mc:Choice xmlns:p14="http://schemas.microsoft.com/office/powerpoint/2010/main" Requires="p14">
      <p:transition spd="slow" p14:dur="1400">
        <p14:ripp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7" presetClass="entr" presetSubtype="0" fill="hold"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1000"/>
                                        <p:tgtEl>
                                          <p:spTgt spid="5"/>
                                        </p:tgtEl>
                                      </p:cBhvr>
                                    </p:animEffect>
                                    <p:anim calcmode="lin" valueType="num">
                                      <p:cBhvr>
                                        <p:cTn id="14" dur="1000" fill="hold"/>
                                        <p:tgtEl>
                                          <p:spTgt spid="5"/>
                                        </p:tgtEl>
                                        <p:attrNameLst>
                                          <p:attrName>ppt_x</p:attrName>
                                        </p:attrNameLst>
                                      </p:cBhvr>
                                      <p:tavLst>
                                        <p:tav tm="0">
                                          <p:val>
                                            <p:strVal val="#ppt_x"/>
                                          </p:val>
                                        </p:tav>
                                        <p:tav tm="100000">
                                          <p:val>
                                            <p:strVal val="#ppt_x"/>
                                          </p:val>
                                        </p:tav>
                                      </p:tavLst>
                                    </p:anim>
                                    <p:anim calcmode="lin" valueType="num">
                                      <p:cBhvr>
                                        <p:cTn id="15" dur="1000" fill="hold"/>
                                        <p:tgtEl>
                                          <p:spTgt spid="5"/>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22" presetClass="entr" presetSubtype="2" fill="hold" nodeType="after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wipe(right)">
                                      <p:cBhvr>
                                        <p:cTn id="19" dur="2000"/>
                                        <p:tgtEl>
                                          <p:spTgt spid="18"/>
                                        </p:tgtEl>
                                      </p:cBhvr>
                                    </p:animEffect>
                                  </p:childTnLst>
                                </p:cTn>
                              </p:par>
                            </p:childTnLst>
                          </p:cTn>
                        </p:par>
                        <p:par>
                          <p:cTn id="20" fill="hold">
                            <p:stCondLst>
                              <p:cond delay="4000"/>
                            </p:stCondLst>
                            <p:childTnLst>
                              <p:par>
                                <p:cTn id="21" presetID="42" presetClass="entr" presetSubtype="0" fill="hold" grpId="0" nodeType="after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1000"/>
                                        <p:tgtEl>
                                          <p:spTgt spid="3"/>
                                        </p:tgtEl>
                                      </p:cBhvr>
                                    </p:animEffect>
                                    <p:anim calcmode="lin" valueType="num">
                                      <p:cBhvr>
                                        <p:cTn id="24" dur="1000" fill="hold"/>
                                        <p:tgtEl>
                                          <p:spTgt spid="3"/>
                                        </p:tgtEl>
                                        <p:attrNameLst>
                                          <p:attrName>ppt_x</p:attrName>
                                        </p:attrNameLst>
                                      </p:cBhvr>
                                      <p:tavLst>
                                        <p:tav tm="0">
                                          <p:val>
                                            <p:strVal val="#ppt_x"/>
                                          </p:val>
                                        </p:tav>
                                        <p:tav tm="100000">
                                          <p:val>
                                            <p:strVal val="#ppt_x"/>
                                          </p:val>
                                        </p:tav>
                                      </p:tavLst>
                                    </p:anim>
                                    <p:anim calcmode="lin" valueType="num">
                                      <p:cBhvr>
                                        <p:cTn id="25" dur="1000" fill="hold"/>
                                        <p:tgtEl>
                                          <p:spTgt spid="3"/>
                                        </p:tgtEl>
                                        <p:attrNameLst>
                                          <p:attrName>ppt_y</p:attrName>
                                        </p:attrNameLst>
                                      </p:cBhvr>
                                      <p:tavLst>
                                        <p:tav tm="0">
                                          <p:val>
                                            <p:strVal val="#ppt_y+.1"/>
                                          </p:val>
                                        </p:tav>
                                        <p:tav tm="100000">
                                          <p:val>
                                            <p:strVal val="#ppt_y"/>
                                          </p:val>
                                        </p:tav>
                                      </p:tavLst>
                                    </p:anim>
                                  </p:childTnLst>
                                </p:cTn>
                              </p:par>
                            </p:childTnLst>
                          </p:cTn>
                        </p:par>
                        <p:par>
                          <p:cTn id="26" fill="hold">
                            <p:stCondLst>
                              <p:cond delay="5000"/>
                            </p:stCondLst>
                            <p:childTnLst>
                              <p:par>
                                <p:cTn id="27" presetID="22" presetClass="entr" presetSubtype="2" fill="hold" grpId="0" nodeType="afterEffect">
                                  <p:stCondLst>
                                    <p:cond delay="0"/>
                                  </p:stCondLst>
                                  <p:childTnLst>
                                    <p:set>
                                      <p:cBhvr>
                                        <p:cTn id="28" dur="1" fill="hold">
                                          <p:stCondLst>
                                            <p:cond delay="0"/>
                                          </p:stCondLst>
                                        </p:cTn>
                                        <p:tgtEl>
                                          <p:spTgt spid="2"/>
                                        </p:tgtEl>
                                        <p:attrNameLst>
                                          <p:attrName>style.visibility</p:attrName>
                                        </p:attrNameLst>
                                      </p:cBhvr>
                                      <p:to>
                                        <p:strVal val="visible"/>
                                      </p:to>
                                    </p:set>
                                    <p:animEffect transition="in" filter="wipe(right)">
                                      <p:cBhvr>
                                        <p:cTn id="29"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 grpId="0"/>
      <p:bldP spid="3"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3" name="矩形 2"/>
          <p:cNvSpPr/>
          <p:nvPr/>
        </p:nvSpPr>
        <p:spPr>
          <a:xfrm>
            <a:off x="0" y="215155"/>
            <a:ext cx="12192000" cy="6653605"/>
          </a:xfrm>
          <a:prstGeom prst="rect">
            <a:avLst/>
          </a:prstGeom>
          <a:blipFill dpi="0" rotWithShape="1">
            <a:blip r:embed="rId2">
              <a:alphaModFix amt="1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p:cNvPicPr>
            <a:picLocks noChangeAspect="1"/>
          </p:cNvPicPr>
          <p:nvPr/>
        </p:nvPicPr>
        <p:blipFill>
          <a:blip r:embed="rId3"/>
          <a:stretch>
            <a:fillRect/>
          </a:stretch>
        </p:blipFill>
        <p:spPr>
          <a:xfrm>
            <a:off x="-13380" y="2431465"/>
            <a:ext cx="12205379" cy="4456609"/>
          </a:xfrm>
          <a:prstGeom prst="rect">
            <a:avLst/>
          </a:prstGeom>
        </p:spPr>
      </p:pic>
      <p:grpSp>
        <p:nvGrpSpPr>
          <p:cNvPr id="5" name="组合 4"/>
          <p:cNvGrpSpPr/>
          <p:nvPr/>
        </p:nvGrpSpPr>
        <p:grpSpPr>
          <a:xfrm>
            <a:off x="-30712" y="-932367"/>
            <a:ext cx="958082" cy="4861802"/>
            <a:chOff x="-30713" y="-932367"/>
            <a:chExt cx="958082" cy="4861802"/>
          </a:xfrm>
        </p:grpSpPr>
        <p:grpSp>
          <p:nvGrpSpPr>
            <p:cNvPr id="6" name="组合 5"/>
            <p:cNvGrpSpPr/>
            <p:nvPr/>
          </p:nvGrpSpPr>
          <p:grpSpPr>
            <a:xfrm>
              <a:off x="-30713" y="-932367"/>
              <a:ext cx="697431" cy="4861802"/>
              <a:chOff x="-30713" y="-932367"/>
              <a:chExt cx="697431" cy="4861802"/>
            </a:xfrm>
          </p:grpSpPr>
          <p:grpSp>
            <p:nvGrpSpPr>
              <p:cNvPr id="9" name="组合 8"/>
              <p:cNvGrpSpPr/>
              <p:nvPr/>
            </p:nvGrpSpPr>
            <p:grpSpPr>
              <a:xfrm>
                <a:off x="228600" y="16565"/>
                <a:ext cx="435429" cy="2580710"/>
                <a:chOff x="2744560" y="1981200"/>
                <a:chExt cx="435429" cy="2580710"/>
              </a:xfrm>
            </p:grpSpPr>
            <p:cxnSp>
              <p:nvCxnSpPr>
                <p:cNvPr id="12" name="直接连接符 11"/>
                <p:cNvCxnSpPr/>
                <p:nvPr/>
              </p:nvCxnSpPr>
              <p:spPr>
                <a:xfrm>
                  <a:off x="2958191" y="4367067"/>
                  <a:ext cx="4083" cy="194843"/>
                </a:xfrm>
                <a:prstGeom prst="line">
                  <a:avLst/>
                </a:prstGeom>
                <a:ln w="12700">
                  <a:solidFill>
                    <a:srgbClr val="D5BB67"/>
                  </a:solidFill>
                </a:ln>
              </p:spPr>
              <p:style>
                <a:lnRef idx="1">
                  <a:schemeClr val="accent1"/>
                </a:lnRef>
                <a:fillRef idx="0">
                  <a:schemeClr val="accent1"/>
                </a:fillRef>
                <a:effectRef idx="0">
                  <a:schemeClr val="accent1"/>
                </a:effectRef>
                <a:fontRef idx="minor">
                  <a:schemeClr val="tx1"/>
                </a:fontRef>
              </p:style>
            </p:cxnSp>
            <p:grpSp>
              <p:nvGrpSpPr>
                <p:cNvPr id="13" name="组合 12"/>
                <p:cNvGrpSpPr/>
                <p:nvPr/>
              </p:nvGrpSpPr>
              <p:grpSpPr>
                <a:xfrm>
                  <a:off x="2744560" y="2951922"/>
                  <a:ext cx="435429" cy="1524000"/>
                  <a:chOff x="2973160" y="2951922"/>
                  <a:chExt cx="435429" cy="1524000"/>
                </a:xfrm>
              </p:grpSpPr>
              <p:sp>
                <p:nvSpPr>
                  <p:cNvPr id="15" name="矩形 14"/>
                  <p:cNvSpPr/>
                  <p:nvPr/>
                </p:nvSpPr>
                <p:spPr>
                  <a:xfrm>
                    <a:off x="2973160" y="2951922"/>
                    <a:ext cx="435429" cy="1524000"/>
                  </a:xfrm>
                  <a:prstGeom prst="rect">
                    <a:avLst/>
                  </a:prstGeom>
                  <a:solidFill>
                    <a:schemeClr val="bg1"/>
                  </a:solidFill>
                  <a:ln w="12700">
                    <a:solidFill>
                      <a:srgbClr val="D5BB6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流程图: 接点 15"/>
                  <p:cNvSpPr/>
                  <p:nvPr/>
                </p:nvSpPr>
                <p:spPr>
                  <a:xfrm>
                    <a:off x="3143249" y="2971800"/>
                    <a:ext cx="95250" cy="95250"/>
                  </a:xfrm>
                  <a:prstGeom prst="flowChartConnector">
                    <a:avLst/>
                  </a:prstGeom>
                  <a:solidFill>
                    <a:srgbClr val="8E73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流程图: 接点 16"/>
                  <p:cNvSpPr/>
                  <p:nvPr/>
                </p:nvSpPr>
                <p:spPr>
                  <a:xfrm>
                    <a:off x="3143249" y="4319442"/>
                    <a:ext cx="95250" cy="95250"/>
                  </a:xfrm>
                  <a:prstGeom prst="flowChartConnector">
                    <a:avLst/>
                  </a:prstGeom>
                  <a:solidFill>
                    <a:srgbClr val="8E73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4" name="直接连接符 13"/>
                <p:cNvCxnSpPr/>
                <p:nvPr/>
              </p:nvCxnSpPr>
              <p:spPr>
                <a:xfrm>
                  <a:off x="2962274" y="1981200"/>
                  <a:ext cx="0" cy="990600"/>
                </a:xfrm>
                <a:prstGeom prst="line">
                  <a:avLst/>
                </a:prstGeom>
                <a:ln w="12700">
                  <a:solidFill>
                    <a:srgbClr val="D5BB67"/>
                  </a:solidFill>
                </a:ln>
              </p:spPr>
              <p:style>
                <a:lnRef idx="1">
                  <a:schemeClr val="accent1"/>
                </a:lnRef>
                <a:fillRef idx="0">
                  <a:schemeClr val="accent1"/>
                </a:fillRef>
                <a:effectRef idx="0">
                  <a:schemeClr val="accent1"/>
                </a:effectRef>
                <a:fontRef idx="minor">
                  <a:schemeClr val="tx1"/>
                </a:fontRef>
              </p:style>
            </p:cxnSp>
          </p:grpSp>
          <p:sp>
            <p:nvSpPr>
              <p:cNvPr id="10" name="文本框 9"/>
              <p:cNvSpPr txBox="1"/>
              <p:nvPr/>
            </p:nvSpPr>
            <p:spPr>
              <a:xfrm>
                <a:off x="235831" y="1054790"/>
                <a:ext cx="430887" cy="1522139"/>
              </a:xfrm>
              <a:prstGeom prst="rect">
                <a:avLst/>
              </a:prstGeom>
              <a:noFill/>
            </p:spPr>
            <p:txBody>
              <a:bodyPr vert="eaVert" wrap="square" rtlCol="0">
                <a:spAutoFit/>
              </a:bodyPr>
              <a:lstStyle/>
              <a:p>
                <a:pPr algn="ctr"/>
                <a:r>
                  <a:rPr lang="zh-CN" altLang="en-US" sz="1600" b="1" spc="1600" dirty="0" smtClean="0">
                    <a:solidFill>
                      <a:schemeClr val="tx1">
                        <a:lumMod val="85000"/>
                        <a:lumOff val="15000"/>
                      </a:schemeClr>
                    </a:solidFill>
                    <a:latin typeface="汉仪楷体繁" panose="02010600000101010101" pitchFamily="2" charset="-122"/>
                    <a:ea typeface="汉仪楷体繁" panose="02010600000101010101" pitchFamily="2" charset="-122"/>
                  </a:rPr>
                  <a:t>重阳节</a:t>
                </a:r>
                <a:endParaRPr lang="zh-CN" altLang="en-US" sz="1600" b="1" spc="1600" dirty="0">
                  <a:solidFill>
                    <a:schemeClr val="tx1">
                      <a:lumMod val="85000"/>
                      <a:lumOff val="15000"/>
                    </a:schemeClr>
                  </a:solidFill>
                  <a:latin typeface="汉仪楷体繁" panose="02010600000101010101" pitchFamily="2" charset="-122"/>
                  <a:ea typeface="汉仪楷体繁" panose="02010600000101010101" pitchFamily="2" charset="-122"/>
                </a:endParaRPr>
              </a:p>
            </p:txBody>
          </p:sp>
          <p:sp>
            <p:nvSpPr>
              <p:cNvPr id="11" name="文本框 10"/>
              <p:cNvSpPr txBox="1"/>
              <p:nvPr/>
            </p:nvSpPr>
            <p:spPr>
              <a:xfrm>
                <a:off x="-30713" y="-932367"/>
                <a:ext cx="323165" cy="4861802"/>
              </a:xfrm>
              <a:prstGeom prst="rect">
                <a:avLst/>
              </a:prstGeom>
              <a:noFill/>
            </p:spPr>
            <p:txBody>
              <a:bodyPr vert="eaVert" wrap="square" rtlCol="0">
                <a:spAutoFit/>
              </a:bodyPr>
              <a:lstStyle/>
              <a:p>
                <a:pPr algn="ctr"/>
                <a:r>
                  <a:rPr lang="zh-CN" altLang="en-US" sz="900" spc="3000" dirty="0" smtClean="0">
                    <a:solidFill>
                      <a:srgbClr val="64605E"/>
                    </a:solidFill>
                    <a:latin typeface="+mn-ea"/>
                  </a:rPr>
                  <a:t>中国传统节日</a:t>
                </a:r>
                <a:endParaRPr lang="zh-CN" altLang="en-US" sz="900" spc="3000" dirty="0">
                  <a:solidFill>
                    <a:srgbClr val="64605E"/>
                  </a:solidFill>
                  <a:latin typeface="+mn-ea"/>
                </a:endParaRPr>
              </a:p>
            </p:txBody>
          </p:sp>
        </p:grpSp>
        <p:pic>
          <p:nvPicPr>
            <p:cNvPr id="7" name="图片 6"/>
            <p:cNvPicPr>
              <a:picLocks noChangeAspect="1"/>
            </p:cNvPicPr>
            <p:nvPr/>
          </p:nvPicPr>
          <p:blipFill>
            <a:blip r:embed="rId4" cstate="screen"/>
            <a:stretch>
              <a:fillRect/>
            </a:stretch>
          </p:blipFill>
          <p:spPr>
            <a:xfrm>
              <a:off x="377496" y="2597275"/>
              <a:ext cx="549873" cy="1080415"/>
            </a:xfrm>
            <a:prstGeom prst="rect">
              <a:avLst/>
            </a:prstGeom>
          </p:spPr>
        </p:pic>
        <p:pic>
          <p:nvPicPr>
            <p:cNvPr id="8" name="图片 7"/>
            <p:cNvPicPr>
              <a:picLocks noChangeAspect="1"/>
            </p:cNvPicPr>
            <p:nvPr/>
          </p:nvPicPr>
          <p:blipFill>
            <a:blip r:embed="rId5" cstate="screen"/>
            <a:stretch>
              <a:fillRect/>
            </a:stretch>
          </p:blipFill>
          <p:spPr>
            <a:xfrm rot="21059729" flipH="1">
              <a:off x="188592" y="2575993"/>
              <a:ext cx="361818" cy="710916"/>
            </a:xfrm>
            <a:prstGeom prst="rect">
              <a:avLst/>
            </a:prstGeom>
          </p:spPr>
        </p:pic>
      </p:grpSp>
      <p:pic>
        <p:nvPicPr>
          <p:cNvPr id="18" name="图片 17"/>
          <p:cNvPicPr>
            <a:picLocks noChangeAspect="1"/>
          </p:cNvPicPr>
          <p:nvPr/>
        </p:nvPicPr>
        <p:blipFill>
          <a:blip r:embed="rId6" cstate="screen"/>
          <a:stretch>
            <a:fillRect/>
          </a:stretch>
        </p:blipFill>
        <p:spPr>
          <a:xfrm>
            <a:off x="8713125" y="175542"/>
            <a:ext cx="3478875" cy="1971759"/>
          </a:xfrm>
          <a:prstGeom prst="rect">
            <a:avLst/>
          </a:prstGeom>
        </p:spPr>
      </p:pic>
      <p:sp>
        <p:nvSpPr>
          <p:cNvPr id="4" name="矩形 3"/>
          <p:cNvSpPr/>
          <p:nvPr/>
        </p:nvSpPr>
        <p:spPr>
          <a:xfrm>
            <a:off x="2556570" y="2687710"/>
            <a:ext cx="7078861" cy="2028864"/>
          </a:xfrm>
          <a:prstGeom prst="rect">
            <a:avLst/>
          </a:prstGeom>
        </p:spPr>
        <p:txBody>
          <a:bodyPr vert="eaVert" wrap="square">
            <a:spAutoFit/>
          </a:bodyPr>
          <a:lstStyle/>
          <a:p>
            <a:pPr>
              <a:lnSpc>
                <a:spcPct val="200000"/>
              </a:lnSpc>
            </a:pPr>
            <a:r>
              <a:rPr lang="zh-CN" altLang="en-US" sz="1600" spc="600" dirty="0">
                <a:solidFill>
                  <a:schemeClr val="tx1">
                    <a:lumMod val="75000"/>
                    <a:lumOff val="25000"/>
                  </a:schemeClr>
                </a:solidFill>
                <a:latin typeface="+mn-ea"/>
              </a:rPr>
              <a:t>相传在东汉时期，汝河有个瘟魔，只要它一出现，家家就有人病倒，天天有人丧命，这一带的百姓受尽了瘟魔的蹂躏</a:t>
            </a:r>
            <a:r>
              <a:rPr lang="zh-CN" altLang="en-US" sz="1600" spc="600" dirty="0" smtClean="0">
                <a:solidFill>
                  <a:schemeClr val="tx1">
                    <a:lumMod val="75000"/>
                    <a:lumOff val="25000"/>
                  </a:schemeClr>
                </a:solidFill>
                <a:latin typeface="+mn-ea"/>
              </a:rPr>
              <a:t>。他</a:t>
            </a:r>
            <a:r>
              <a:rPr lang="zh-CN" altLang="en-US" sz="1600" spc="600" dirty="0">
                <a:solidFill>
                  <a:schemeClr val="tx1">
                    <a:lumMod val="75000"/>
                    <a:lumOff val="25000"/>
                  </a:schemeClr>
                </a:solidFill>
                <a:latin typeface="+mn-ea"/>
              </a:rPr>
              <a:t>辞别了心爱的妻子和父老乡亲，决心出去访仙学艺，为民除掉瘟魔。</a:t>
            </a:r>
            <a:endParaRPr lang="zh-CN" altLang="en-US" sz="1600" spc="600" dirty="0">
              <a:solidFill>
                <a:schemeClr val="tx1">
                  <a:lumMod val="75000"/>
                  <a:lumOff val="25000"/>
                </a:schemeClr>
              </a:solidFill>
              <a:latin typeface="+mn-ea"/>
            </a:endParaRPr>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7" presetClass="entr" presetSubtype="0" fill="hold"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1000"/>
                                        <p:tgtEl>
                                          <p:spTgt spid="5"/>
                                        </p:tgtEl>
                                      </p:cBhvr>
                                    </p:animEffect>
                                    <p:anim calcmode="lin" valueType="num">
                                      <p:cBhvr>
                                        <p:cTn id="14" dur="1000" fill="hold"/>
                                        <p:tgtEl>
                                          <p:spTgt spid="5"/>
                                        </p:tgtEl>
                                        <p:attrNameLst>
                                          <p:attrName>ppt_x</p:attrName>
                                        </p:attrNameLst>
                                      </p:cBhvr>
                                      <p:tavLst>
                                        <p:tav tm="0">
                                          <p:val>
                                            <p:strVal val="#ppt_x"/>
                                          </p:val>
                                        </p:tav>
                                        <p:tav tm="100000">
                                          <p:val>
                                            <p:strVal val="#ppt_x"/>
                                          </p:val>
                                        </p:tav>
                                      </p:tavLst>
                                    </p:anim>
                                    <p:anim calcmode="lin" valueType="num">
                                      <p:cBhvr>
                                        <p:cTn id="15" dur="1000" fill="hold"/>
                                        <p:tgtEl>
                                          <p:spTgt spid="5"/>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6" presetClass="entr" presetSubtype="16" fill="hold" nodeType="after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circle(in)">
                                      <p:cBhvr>
                                        <p:cTn id="19" dur="2000"/>
                                        <p:tgtEl>
                                          <p:spTgt spid="2"/>
                                        </p:tgtEl>
                                      </p:cBhvr>
                                    </p:animEffect>
                                  </p:childTnLst>
                                </p:cTn>
                              </p:par>
                              <p:par>
                                <p:cTn id="20" presetID="42" presetClass="entr" presetSubtype="0" fill="hold" nodeType="with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1000"/>
                                        <p:tgtEl>
                                          <p:spTgt spid="18"/>
                                        </p:tgtEl>
                                      </p:cBhvr>
                                    </p:animEffect>
                                    <p:anim calcmode="lin" valueType="num">
                                      <p:cBhvr>
                                        <p:cTn id="23" dur="1000" fill="hold"/>
                                        <p:tgtEl>
                                          <p:spTgt spid="18"/>
                                        </p:tgtEl>
                                        <p:attrNameLst>
                                          <p:attrName>ppt_x</p:attrName>
                                        </p:attrNameLst>
                                      </p:cBhvr>
                                      <p:tavLst>
                                        <p:tav tm="0">
                                          <p:val>
                                            <p:strVal val="#ppt_x"/>
                                          </p:val>
                                        </p:tav>
                                        <p:tav tm="100000">
                                          <p:val>
                                            <p:strVal val="#ppt_x"/>
                                          </p:val>
                                        </p:tav>
                                      </p:tavLst>
                                    </p:anim>
                                    <p:anim calcmode="lin" valueType="num">
                                      <p:cBhvr>
                                        <p:cTn id="24" dur="1000" fill="hold"/>
                                        <p:tgtEl>
                                          <p:spTgt spid="18"/>
                                        </p:tgtEl>
                                        <p:attrNameLst>
                                          <p:attrName>ppt_y</p:attrName>
                                        </p:attrNameLst>
                                      </p:cBhvr>
                                      <p:tavLst>
                                        <p:tav tm="0">
                                          <p:val>
                                            <p:strVal val="#ppt_y+.1"/>
                                          </p:val>
                                        </p:tav>
                                        <p:tav tm="100000">
                                          <p:val>
                                            <p:strVal val="#ppt_y"/>
                                          </p:val>
                                        </p:tav>
                                      </p:tavLst>
                                    </p:anim>
                                  </p:childTnLst>
                                </p:cTn>
                              </p:par>
                            </p:childTnLst>
                          </p:cTn>
                        </p:par>
                        <p:par>
                          <p:cTn id="25" fill="hold">
                            <p:stCondLst>
                              <p:cond delay="4000"/>
                            </p:stCondLst>
                            <p:childTnLst>
                              <p:par>
                                <p:cTn id="26" presetID="22" presetClass="entr" presetSubtype="2" fill="hold" grpId="0" nodeType="after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wipe(right)">
                                      <p:cBhvr>
                                        <p:cTn id="28"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4" name="矩形 3"/>
          <p:cNvSpPr/>
          <p:nvPr/>
        </p:nvSpPr>
        <p:spPr>
          <a:xfrm>
            <a:off x="0" y="215155"/>
            <a:ext cx="12192000" cy="6653605"/>
          </a:xfrm>
          <a:prstGeom prst="rect">
            <a:avLst/>
          </a:prstGeom>
          <a:blipFill dpi="0" rotWithShape="1">
            <a:blip r:embed="rId2">
              <a:alphaModFix amt="1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8" name="图片 17"/>
          <p:cNvPicPr>
            <a:picLocks noChangeAspect="1"/>
          </p:cNvPicPr>
          <p:nvPr/>
        </p:nvPicPr>
        <p:blipFill>
          <a:blip r:embed="rId3"/>
          <a:stretch>
            <a:fillRect/>
          </a:stretch>
        </p:blipFill>
        <p:spPr>
          <a:xfrm>
            <a:off x="-13380" y="2431465"/>
            <a:ext cx="12205379" cy="4456609"/>
          </a:xfrm>
          <a:prstGeom prst="rect">
            <a:avLst/>
          </a:prstGeom>
        </p:spPr>
      </p:pic>
      <p:pic>
        <p:nvPicPr>
          <p:cNvPr id="19" name="图片 18"/>
          <p:cNvPicPr>
            <a:picLocks noChangeAspect="1"/>
          </p:cNvPicPr>
          <p:nvPr/>
        </p:nvPicPr>
        <p:blipFill>
          <a:blip r:embed="rId4" cstate="screen"/>
          <a:stretch>
            <a:fillRect/>
          </a:stretch>
        </p:blipFill>
        <p:spPr>
          <a:xfrm>
            <a:off x="8713125" y="175542"/>
            <a:ext cx="3478875" cy="1971759"/>
          </a:xfrm>
          <a:prstGeom prst="rect">
            <a:avLst/>
          </a:prstGeom>
        </p:spPr>
      </p:pic>
      <p:grpSp>
        <p:nvGrpSpPr>
          <p:cNvPr id="5" name="组合 4"/>
          <p:cNvGrpSpPr/>
          <p:nvPr/>
        </p:nvGrpSpPr>
        <p:grpSpPr>
          <a:xfrm>
            <a:off x="-30712" y="-932367"/>
            <a:ext cx="958082" cy="4861802"/>
            <a:chOff x="-30713" y="-932367"/>
            <a:chExt cx="958082" cy="4861802"/>
          </a:xfrm>
        </p:grpSpPr>
        <p:grpSp>
          <p:nvGrpSpPr>
            <p:cNvPr id="6" name="组合 5"/>
            <p:cNvGrpSpPr/>
            <p:nvPr/>
          </p:nvGrpSpPr>
          <p:grpSpPr>
            <a:xfrm>
              <a:off x="-30713" y="-932367"/>
              <a:ext cx="697431" cy="4861802"/>
              <a:chOff x="-30713" y="-932367"/>
              <a:chExt cx="697431" cy="4861802"/>
            </a:xfrm>
          </p:grpSpPr>
          <p:grpSp>
            <p:nvGrpSpPr>
              <p:cNvPr id="9" name="组合 8"/>
              <p:cNvGrpSpPr/>
              <p:nvPr/>
            </p:nvGrpSpPr>
            <p:grpSpPr>
              <a:xfrm>
                <a:off x="228600" y="16565"/>
                <a:ext cx="435429" cy="2580710"/>
                <a:chOff x="2744560" y="1981200"/>
                <a:chExt cx="435429" cy="2580710"/>
              </a:xfrm>
            </p:grpSpPr>
            <p:cxnSp>
              <p:nvCxnSpPr>
                <p:cNvPr id="12" name="直接连接符 11"/>
                <p:cNvCxnSpPr/>
                <p:nvPr/>
              </p:nvCxnSpPr>
              <p:spPr>
                <a:xfrm>
                  <a:off x="2958191" y="4367067"/>
                  <a:ext cx="4083" cy="194843"/>
                </a:xfrm>
                <a:prstGeom prst="line">
                  <a:avLst/>
                </a:prstGeom>
                <a:ln w="12700">
                  <a:solidFill>
                    <a:srgbClr val="D5BB67"/>
                  </a:solidFill>
                </a:ln>
              </p:spPr>
              <p:style>
                <a:lnRef idx="1">
                  <a:schemeClr val="accent1"/>
                </a:lnRef>
                <a:fillRef idx="0">
                  <a:schemeClr val="accent1"/>
                </a:fillRef>
                <a:effectRef idx="0">
                  <a:schemeClr val="accent1"/>
                </a:effectRef>
                <a:fontRef idx="minor">
                  <a:schemeClr val="tx1"/>
                </a:fontRef>
              </p:style>
            </p:cxnSp>
            <p:grpSp>
              <p:nvGrpSpPr>
                <p:cNvPr id="13" name="组合 12"/>
                <p:cNvGrpSpPr/>
                <p:nvPr/>
              </p:nvGrpSpPr>
              <p:grpSpPr>
                <a:xfrm>
                  <a:off x="2744560" y="2951922"/>
                  <a:ext cx="435429" cy="1524000"/>
                  <a:chOff x="2973160" y="2951922"/>
                  <a:chExt cx="435429" cy="1524000"/>
                </a:xfrm>
              </p:grpSpPr>
              <p:sp>
                <p:nvSpPr>
                  <p:cNvPr id="15" name="矩形 14"/>
                  <p:cNvSpPr/>
                  <p:nvPr/>
                </p:nvSpPr>
                <p:spPr>
                  <a:xfrm>
                    <a:off x="2973160" y="2951922"/>
                    <a:ext cx="435429" cy="1524000"/>
                  </a:xfrm>
                  <a:prstGeom prst="rect">
                    <a:avLst/>
                  </a:prstGeom>
                  <a:solidFill>
                    <a:schemeClr val="bg1"/>
                  </a:solidFill>
                  <a:ln w="12700">
                    <a:solidFill>
                      <a:srgbClr val="D5BB6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流程图: 接点 15"/>
                  <p:cNvSpPr/>
                  <p:nvPr/>
                </p:nvSpPr>
                <p:spPr>
                  <a:xfrm>
                    <a:off x="3143249" y="2971800"/>
                    <a:ext cx="95250" cy="95250"/>
                  </a:xfrm>
                  <a:prstGeom prst="flowChartConnector">
                    <a:avLst/>
                  </a:prstGeom>
                  <a:solidFill>
                    <a:srgbClr val="8E73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流程图: 接点 16"/>
                  <p:cNvSpPr/>
                  <p:nvPr/>
                </p:nvSpPr>
                <p:spPr>
                  <a:xfrm>
                    <a:off x="3143249" y="4319442"/>
                    <a:ext cx="95250" cy="95250"/>
                  </a:xfrm>
                  <a:prstGeom prst="flowChartConnector">
                    <a:avLst/>
                  </a:prstGeom>
                  <a:solidFill>
                    <a:srgbClr val="8E73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4" name="直接连接符 13"/>
                <p:cNvCxnSpPr/>
                <p:nvPr/>
              </p:nvCxnSpPr>
              <p:spPr>
                <a:xfrm>
                  <a:off x="2962274" y="1981200"/>
                  <a:ext cx="0" cy="990600"/>
                </a:xfrm>
                <a:prstGeom prst="line">
                  <a:avLst/>
                </a:prstGeom>
                <a:ln w="12700">
                  <a:solidFill>
                    <a:srgbClr val="D5BB67"/>
                  </a:solidFill>
                </a:ln>
              </p:spPr>
              <p:style>
                <a:lnRef idx="1">
                  <a:schemeClr val="accent1"/>
                </a:lnRef>
                <a:fillRef idx="0">
                  <a:schemeClr val="accent1"/>
                </a:fillRef>
                <a:effectRef idx="0">
                  <a:schemeClr val="accent1"/>
                </a:effectRef>
                <a:fontRef idx="minor">
                  <a:schemeClr val="tx1"/>
                </a:fontRef>
              </p:style>
            </p:cxnSp>
          </p:grpSp>
          <p:sp>
            <p:nvSpPr>
              <p:cNvPr id="10" name="文本框 9"/>
              <p:cNvSpPr txBox="1"/>
              <p:nvPr/>
            </p:nvSpPr>
            <p:spPr>
              <a:xfrm>
                <a:off x="235831" y="1054790"/>
                <a:ext cx="430887" cy="1522139"/>
              </a:xfrm>
              <a:prstGeom prst="rect">
                <a:avLst/>
              </a:prstGeom>
              <a:noFill/>
            </p:spPr>
            <p:txBody>
              <a:bodyPr vert="eaVert" wrap="square" rtlCol="0">
                <a:spAutoFit/>
              </a:bodyPr>
              <a:lstStyle/>
              <a:p>
                <a:pPr algn="ctr"/>
                <a:r>
                  <a:rPr lang="zh-CN" altLang="en-US" sz="1600" b="1" spc="1600" dirty="0" smtClean="0">
                    <a:solidFill>
                      <a:schemeClr val="tx1">
                        <a:lumMod val="85000"/>
                        <a:lumOff val="15000"/>
                      </a:schemeClr>
                    </a:solidFill>
                    <a:latin typeface="汉仪楷体繁" panose="02010600000101010101" pitchFamily="2" charset="-122"/>
                    <a:ea typeface="汉仪楷体繁" panose="02010600000101010101" pitchFamily="2" charset="-122"/>
                  </a:rPr>
                  <a:t>重阳节</a:t>
                </a:r>
                <a:endParaRPr lang="zh-CN" altLang="en-US" sz="1600" b="1" spc="1600" dirty="0">
                  <a:solidFill>
                    <a:schemeClr val="tx1">
                      <a:lumMod val="85000"/>
                      <a:lumOff val="15000"/>
                    </a:schemeClr>
                  </a:solidFill>
                  <a:latin typeface="汉仪楷体繁" panose="02010600000101010101" pitchFamily="2" charset="-122"/>
                  <a:ea typeface="汉仪楷体繁" panose="02010600000101010101" pitchFamily="2" charset="-122"/>
                </a:endParaRPr>
              </a:p>
            </p:txBody>
          </p:sp>
          <p:sp>
            <p:nvSpPr>
              <p:cNvPr id="11" name="文本框 10"/>
              <p:cNvSpPr txBox="1"/>
              <p:nvPr/>
            </p:nvSpPr>
            <p:spPr>
              <a:xfrm>
                <a:off x="-30713" y="-932367"/>
                <a:ext cx="323165" cy="4861802"/>
              </a:xfrm>
              <a:prstGeom prst="rect">
                <a:avLst/>
              </a:prstGeom>
              <a:noFill/>
            </p:spPr>
            <p:txBody>
              <a:bodyPr vert="eaVert" wrap="square" rtlCol="0">
                <a:spAutoFit/>
              </a:bodyPr>
              <a:lstStyle/>
              <a:p>
                <a:pPr algn="ctr"/>
                <a:r>
                  <a:rPr lang="zh-CN" altLang="en-US" sz="900" spc="3000" dirty="0" smtClean="0">
                    <a:solidFill>
                      <a:srgbClr val="64605E"/>
                    </a:solidFill>
                    <a:latin typeface="+mn-ea"/>
                  </a:rPr>
                  <a:t>中国传统节日</a:t>
                </a:r>
                <a:endParaRPr lang="zh-CN" altLang="en-US" sz="900" spc="3000" dirty="0">
                  <a:solidFill>
                    <a:srgbClr val="64605E"/>
                  </a:solidFill>
                  <a:latin typeface="+mn-ea"/>
                </a:endParaRPr>
              </a:p>
            </p:txBody>
          </p:sp>
        </p:grpSp>
        <p:pic>
          <p:nvPicPr>
            <p:cNvPr id="7" name="图片 6"/>
            <p:cNvPicPr>
              <a:picLocks noChangeAspect="1"/>
            </p:cNvPicPr>
            <p:nvPr/>
          </p:nvPicPr>
          <p:blipFill>
            <a:blip r:embed="rId5" cstate="screen"/>
            <a:stretch>
              <a:fillRect/>
            </a:stretch>
          </p:blipFill>
          <p:spPr>
            <a:xfrm>
              <a:off x="377496" y="2597275"/>
              <a:ext cx="549873" cy="1080415"/>
            </a:xfrm>
            <a:prstGeom prst="rect">
              <a:avLst/>
            </a:prstGeom>
          </p:spPr>
        </p:pic>
        <p:pic>
          <p:nvPicPr>
            <p:cNvPr id="8" name="图片 7"/>
            <p:cNvPicPr>
              <a:picLocks noChangeAspect="1"/>
            </p:cNvPicPr>
            <p:nvPr/>
          </p:nvPicPr>
          <p:blipFill>
            <a:blip r:embed="rId6" cstate="screen"/>
            <a:stretch>
              <a:fillRect/>
            </a:stretch>
          </p:blipFill>
          <p:spPr>
            <a:xfrm rot="21059729" flipH="1">
              <a:off x="188592" y="2575993"/>
              <a:ext cx="361818" cy="710916"/>
            </a:xfrm>
            <a:prstGeom prst="rect">
              <a:avLst/>
            </a:prstGeom>
          </p:spPr>
        </p:pic>
      </p:grpSp>
      <p:sp>
        <p:nvSpPr>
          <p:cNvPr id="2" name="矩形 1"/>
          <p:cNvSpPr/>
          <p:nvPr/>
        </p:nvSpPr>
        <p:spPr>
          <a:xfrm>
            <a:off x="2609793" y="2931452"/>
            <a:ext cx="7576231" cy="1938992"/>
          </a:xfrm>
          <a:prstGeom prst="rect">
            <a:avLst/>
          </a:prstGeom>
        </p:spPr>
        <p:txBody>
          <a:bodyPr wrap="square">
            <a:spAutoFit/>
          </a:bodyPr>
          <a:lstStyle/>
          <a:p>
            <a:pPr>
              <a:lnSpc>
                <a:spcPct val="200000"/>
              </a:lnSpc>
            </a:pPr>
            <a:r>
              <a:rPr lang="zh-CN" altLang="en-US" sz="1500" spc="900" dirty="0">
                <a:latin typeface="+mn-ea"/>
              </a:rPr>
              <a:t>桓景四处访师寻道，访遍各地的名山高士，终于打听到在东方有一座最古老的山，山上有一个法力无边的仙长</a:t>
            </a:r>
            <a:r>
              <a:rPr lang="zh-CN" altLang="en-US" sz="1500" spc="900" dirty="0" smtClean="0">
                <a:latin typeface="+mn-ea"/>
              </a:rPr>
              <a:t>，并且</a:t>
            </a:r>
            <a:r>
              <a:rPr lang="zh-CN" altLang="en-US" sz="1500" spc="900" dirty="0">
                <a:latin typeface="+mn-ea"/>
              </a:rPr>
              <a:t>教给他降妖剑术，还赠他一把降妖宝剑。桓景废寝忘食苦练，终于练出了一身非凡的武艺。</a:t>
            </a:r>
            <a:endParaRPr lang="zh-CN" altLang="en-US" sz="1500" spc="900" dirty="0">
              <a:latin typeface="+mn-ea"/>
            </a:endParaRPr>
          </a:p>
        </p:txBody>
      </p:sp>
      <p:sp>
        <p:nvSpPr>
          <p:cNvPr id="3" name="矩形 2"/>
          <p:cNvSpPr/>
          <p:nvPr/>
        </p:nvSpPr>
        <p:spPr>
          <a:xfrm>
            <a:off x="2651276" y="2093009"/>
            <a:ext cx="3786614" cy="954107"/>
          </a:xfrm>
          <a:prstGeom prst="rect">
            <a:avLst/>
          </a:prstGeom>
        </p:spPr>
        <p:txBody>
          <a:bodyPr wrap="none">
            <a:spAutoFit/>
          </a:bodyPr>
          <a:lstStyle/>
          <a:p>
            <a:pPr>
              <a:lnSpc>
                <a:spcPct val="200000"/>
              </a:lnSpc>
            </a:pPr>
            <a:r>
              <a:rPr lang="zh-CN" altLang="en-US" sz="2800" b="1" spc="1200" dirty="0">
                <a:solidFill>
                  <a:srgbClr val="333333"/>
                </a:solidFill>
                <a:latin typeface="汉仪尚巍手书W" panose="00020600040101010101" pitchFamily="18" charset="-122"/>
                <a:ea typeface="汉仪尚巍手书W" panose="00020600040101010101" pitchFamily="18" charset="-122"/>
              </a:rPr>
              <a:t>重阳节神话传说</a:t>
            </a:r>
            <a:endParaRPr lang="zh-CN" altLang="en-US" sz="2800" b="1" spc="1200" dirty="0">
              <a:solidFill>
                <a:srgbClr val="333333"/>
              </a:solidFill>
              <a:latin typeface="汉仪尚巍手书W" panose="00020600040101010101" pitchFamily="18" charset="-122"/>
              <a:ea typeface="汉仪尚巍手书W" panose="00020600040101010101" pitchFamily="18" charset="-122"/>
            </a:endParaRPr>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7" presetClass="entr" presetSubtype="0" fill="hold"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1000"/>
                                        <p:tgtEl>
                                          <p:spTgt spid="5"/>
                                        </p:tgtEl>
                                      </p:cBhvr>
                                    </p:animEffect>
                                    <p:anim calcmode="lin" valueType="num">
                                      <p:cBhvr>
                                        <p:cTn id="14" dur="1000" fill="hold"/>
                                        <p:tgtEl>
                                          <p:spTgt spid="5"/>
                                        </p:tgtEl>
                                        <p:attrNameLst>
                                          <p:attrName>ppt_x</p:attrName>
                                        </p:attrNameLst>
                                      </p:cBhvr>
                                      <p:tavLst>
                                        <p:tav tm="0">
                                          <p:val>
                                            <p:strVal val="#ppt_x"/>
                                          </p:val>
                                        </p:tav>
                                        <p:tav tm="100000">
                                          <p:val>
                                            <p:strVal val="#ppt_x"/>
                                          </p:val>
                                        </p:tav>
                                      </p:tavLst>
                                    </p:anim>
                                    <p:anim calcmode="lin" valueType="num">
                                      <p:cBhvr>
                                        <p:cTn id="15" dur="1000" fill="hold"/>
                                        <p:tgtEl>
                                          <p:spTgt spid="5"/>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6" presetClass="entr" presetSubtype="16" fill="hold" nodeType="after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circle(in)">
                                      <p:cBhvr>
                                        <p:cTn id="19" dur="2000"/>
                                        <p:tgtEl>
                                          <p:spTgt spid="18"/>
                                        </p:tgtEl>
                                      </p:cBhvr>
                                    </p:animEffect>
                                  </p:childTnLst>
                                </p:cTn>
                              </p:par>
                              <p:par>
                                <p:cTn id="20" presetID="42" presetClass="entr" presetSubtype="0" fill="hold" nodeType="with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1000"/>
                                        <p:tgtEl>
                                          <p:spTgt spid="19"/>
                                        </p:tgtEl>
                                      </p:cBhvr>
                                    </p:animEffect>
                                    <p:anim calcmode="lin" valueType="num">
                                      <p:cBhvr>
                                        <p:cTn id="23" dur="1000" fill="hold"/>
                                        <p:tgtEl>
                                          <p:spTgt spid="19"/>
                                        </p:tgtEl>
                                        <p:attrNameLst>
                                          <p:attrName>ppt_x</p:attrName>
                                        </p:attrNameLst>
                                      </p:cBhvr>
                                      <p:tavLst>
                                        <p:tav tm="0">
                                          <p:val>
                                            <p:strVal val="#ppt_x"/>
                                          </p:val>
                                        </p:tav>
                                        <p:tav tm="100000">
                                          <p:val>
                                            <p:strVal val="#ppt_x"/>
                                          </p:val>
                                        </p:tav>
                                      </p:tavLst>
                                    </p:anim>
                                    <p:anim calcmode="lin" valueType="num">
                                      <p:cBhvr>
                                        <p:cTn id="24" dur="1000" fill="hold"/>
                                        <p:tgtEl>
                                          <p:spTgt spid="19"/>
                                        </p:tgtEl>
                                        <p:attrNameLst>
                                          <p:attrName>ppt_y</p:attrName>
                                        </p:attrNameLst>
                                      </p:cBhvr>
                                      <p:tavLst>
                                        <p:tav tm="0">
                                          <p:val>
                                            <p:strVal val="#ppt_y+.1"/>
                                          </p:val>
                                        </p:tav>
                                        <p:tav tm="100000">
                                          <p:val>
                                            <p:strVal val="#ppt_y"/>
                                          </p:val>
                                        </p:tav>
                                      </p:tavLst>
                                    </p:anim>
                                  </p:childTnLst>
                                </p:cTn>
                              </p:par>
                            </p:childTnLst>
                          </p:cTn>
                        </p:par>
                        <p:par>
                          <p:cTn id="25" fill="hold">
                            <p:stCondLst>
                              <p:cond delay="4000"/>
                            </p:stCondLst>
                            <p:childTnLst>
                              <p:par>
                                <p:cTn id="26" presetID="42" presetClass="entr" presetSubtype="0" fill="hold" grpId="0" nodeType="afterEffect">
                                  <p:stCondLst>
                                    <p:cond delay="0"/>
                                  </p:stCondLst>
                                  <p:childTnLst>
                                    <p:set>
                                      <p:cBhvr>
                                        <p:cTn id="27" dur="1" fill="hold">
                                          <p:stCondLst>
                                            <p:cond delay="0"/>
                                          </p:stCondLst>
                                        </p:cTn>
                                        <p:tgtEl>
                                          <p:spTgt spid="3"/>
                                        </p:tgtEl>
                                        <p:attrNameLst>
                                          <p:attrName>style.visibility</p:attrName>
                                        </p:attrNameLst>
                                      </p:cBhvr>
                                      <p:to>
                                        <p:strVal val="visible"/>
                                      </p:to>
                                    </p:set>
                                    <p:animEffect transition="in" filter="fade">
                                      <p:cBhvr>
                                        <p:cTn id="28" dur="1000"/>
                                        <p:tgtEl>
                                          <p:spTgt spid="3"/>
                                        </p:tgtEl>
                                      </p:cBhvr>
                                    </p:animEffect>
                                    <p:anim calcmode="lin" valueType="num">
                                      <p:cBhvr>
                                        <p:cTn id="29" dur="1000" fill="hold"/>
                                        <p:tgtEl>
                                          <p:spTgt spid="3"/>
                                        </p:tgtEl>
                                        <p:attrNameLst>
                                          <p:attrName>ppt_x</p:attrName>
                                        </p:attrNameLst>
                                      </p:cBhvr>
                                      <p:tavLst>
                                        <p:tav tm="0">
                                          <p:val>
                                            <p:strVal val="#ppt_x"/>
                                          </p:val>
                                        </p:tav>
                                        <p:tav tm="100000">
                                          <p:val>
                                            <p:strVal val="#ppt_x"/>
                                          </p:val>
                                        </p:tav>
                                      </p:tavLst>
                                    </p:anim>
                                    <p:anim calcmode="lin" valueType="num">
                                      <p:cBhvr>
                                        <p:cTn id="30" dur="1000" fill="hold"/>
                                        <p:tgtEl>
                                          <p:spTgt spid="3"/>
                                        </p:tgtEl>
                                        <p:attrNameLst>
                                          <p:attrName>ppt_y</p:attrName>
                                        </p:attrNameLst>
                                      </p:cBhvr>
                                      <p:tavLst>
                                        <p:tav tm="0">
                                          <p:val>
                                            <p:strVal val="#ppt_y+.1"/>
                                          </p:val>
                                        </p:tav>
                                        <p:tav tm="100000">
                                          <p:val>
                                            <p:strVal val="#ppt_y"/>
                                          </p:val>
                                        </p:tav>
                                      </p:tavLst>
                                    </p:anim>
                                  </p:childTnLst>
                                </p:cTn>
                              </p:par>
                            </p:childTnLst>
                          </p:cTn>
                        </p:par>
                        <p:par>
                          <p:cTn id="31" fill="hold">
                            <p:stCondLst>
                              <p:cond delay="5000"/>
                            </p:stCondLst>
                            <p:childTnLst>
                              <p:par>
                                <p:cTn id="32" presetID="42" presetClass="entr" presetSubtype="0" fill="hold" grpId="0" nodeType="afterEffect">
                                  <p:stCondLst>
                                    <p:cond delay="0"/>
                                  </p:stCondLst>
                                  <p:childTnLst>
                                    <p:set>
                                      <p:cBhvr>
                                        <p:cTn id="33" dur="1" fill="hold">
                                          <p:stCondLst>
                                            <p:cond delay="0"/>
                                          </p:stCondLst>
                                        </p:cTn>
                                        <p:tgtEl>
                                          <p:spTgt spid="2"/>
                                        </p:tgtEl>
                                        <p:attrNameLst>
                                          <p:attrName>style.visibility</p:attrName>
                                        </p:attrNameLst>
                                      </p:cBhvr>
                                      <p:to>
                                        <p:strVal val="visible"/>
                                      </p:to>
                                    </p:set>
                                    <p:animEffect transition="in" filter="fade">
                                      <p:cBhvr>
                                        <p:cTn id="34" dur="1000"/>
                                        <p:tgtEl>
                                          <p:spTgt spid="2"/>
                                        </p:tgtEl>
                                      </p:cBhvr>
                                    </p:animEffect>
                                    <p:anim calcmode="lin" valueType="num">
                                      <p:cBhvr>
                                        <p:cTn id="35" dur="1000" fill="hold"/>
                                        <p:tgtEl>
                                          <p:spTgt spid="2"/>
                                        </p:tgtEl>
                                        <p:attrNameLst>
                                          <p:attrName>ppt_x</p:attrName>
                                        </p:attrNameLst>
                                      </p:cBhvr>
                                      <p:tavLst>
                                        <p:tav tm="0">
                                          <p:val>
                                            <p:strVal val="#ppt_x"/>
                                          </p:val>
                                        </p:tav>
                                        <p:tav tm="100000">
                                          <p:val>
                                            <p:strVal val="#ppt_x"/>
                                          </p:val>
                                        </p:tav>
                                      </p:tavLst>
                                    </p:anim>
                                    <p:anim calcmode="lin" valueType="num">
                                      <p:cBhvr>
                                        <p:cTn id="36"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 grpId="0"/>
      <p:bldP spid="3"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4" name="矩形 3"/>
          <p:cNvSpPr/>
          <p:nvPr/>
        </p:nvSpPr>
        <p:spPr>
          <a:xfrm>
            <a:off x="0" y="215155"/>
            <a:ext cx="12192000" cy="6653605"/>
          </a:xfrm>
          <a:prstGeom prst="rect">
            <a:avLst/>
          </a:prstGeom>
          <a:blipFill dpi="0" rotWithShape="1">
            <a:blip r:embed="rId2">
              <a:alphaModFix amt="1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10128366" y="1400301"/>
            <a:ext cx="923330" cy="3290324"/>
          </a:xfrm>
          <a:prstGeom prst="rect">
            <a:avLst/>
          </a:prstGeom>
        </p:spPr>
        <p:txBody>
          <a:bodyPr vert="eaVert" wrap="none">
            <a:spAutoFit/>
          </a:bodyPr>
          <a:lstStyle/>
          <a:p>
            <a:pPr>
              <a:lnSpc>
                <a:spcPct val="200000"/>
              </a:lnSpc>
            </a:pPr>
            <a:r>
              <a:rPr lang="zh-CN" altLang="en-US" sz="2400" b="1" spc="1200" dirty="0">
                <a:solidFill>
                  <a:srgbClr val="333333"/>
                </a:solidFill>
                <a:latin typeface="汉仪尚巍手书W" panose="00020600040101010101" pitchFamily="18" charset="-122"/>
                <a:ea typeface="汉仪尚巍手书W" panose="00020600040101010101" pitchFamily="18" charset="-122"/>
              </a:rPr>
              <a:t>重阳节神话传说</a:t>
            </a:r>
            <a:endParaRPr lang="zh-CN" altLang="en-US" sz="2400" b="1" spc="1200" dirty="0">
              <a:solidFill>
                <a:srgbClr val="333333"/>
              </a:solidFill>
              <a:latin typeface="汉仪尚巍手书W" panose="00020600040101010101" pitchFamily="18" charset="-122"/>
              <a:ea typeface="汉仪尚巍手书W" panose="00020600040101010101" pitchFamily="18" charset="-122"/>
            </a:endParaRPr>
          </a:p>
        </p:txBody>
      </p:sp>
      <p:sp>
        <p:nvSpPr>
          <p:cNvPr id="3" name="矩形 2"/>
          <p:cNvSpPr/>
          <p:nvPr/>
        </p:nvSpPr>
        <p:spPr>
          <a:xfrm>
            <a:off x="5343875" y="1402108"/>
            <a:ext cx="4985980" cy="4967870"/>
          </a:xfrm>
          <a:prstGeom prst="rect">
            <a:avLst/>
          </a:prstGeom>
        </p:spPr>
        <p:txBody>
          <a:bodyPr vert="eaVert" wrap="square">
            <a:spAutoFit/>
          </a:bodyPr>
          <a:lstStyle/>
          <a:p>
            <a:pPr>
              <a:lnSpc>
                <a:spcPct val="200000"/>
              </a:lnSpc>
            </a:pPr>
            <a:r>
              <a:rPr lang="zh-CN" altLang="en-US" sz="1300" spc="600" dirty="0">
                <a:latin typeface="+mn-ea"/>
              </a:rPr>
              <a:t>这一天仙长把桓景叫到跟前说：“明天是九月初九，瘟魔又要出来作恶，你本领已经学成，应该回去为民除害了”。仙长送给他一包茱萸叶，一盅菊花酒，并且密授辟邪用法，让他骑着仙鹤赶回家去。桓景回到家乡，在九月初九的早晨，按仙长的叮嘱把乡亲们领到了附近的一座山上，发给每人一片茱萸叶，一盅菊花酒</a:t>
            </a:r>
            <a:r>
              <a:rPr lang="zh-CN" altLang="en-US" sz="1300" spc="600" dirty="0" smtClean="0">
                <a:latin typeface="+mn-ea"/>
              </a:rPr>
              <a:t>，但是</a:t>
            </a:r>
            <a:r>
              <a:rPr lang="zh-CN" altLang="en-US" sz="1300" spc="600" dirty="0">
                <a:latin typeface="+mn-ea"/>
              </a:rPr>
              <a:t>瘟魔刚扑到山下，突然闻到阵阵茱萸奇香和菊花酒气，便戛然止步，脸色突变，这时桓景手持降妖宝剑追下山来，几个回合就把温魔刺死剑下，从此九月初九登高避疫的风俗年复一年地流传下来。</a:t>
            </a:r>
            <a:endParaRPr lang="zh-CN" altLang="en-US" sz="1300" spc="600" dirty="0">
              <a:latin typeface="+mn-ea"/>
            </a:endParaRPr>
          </a:p>
        </p:txBody>
      </p:sp>
      <p:grpSp>
        <p:nvGrpSpPr>
          <p:cNvPr id="5" name="组合 4"/>
          <p:cNvGrpSpPr/>
          <p:nvPr/>
        </p:nvGrpSpPr>
        <p:grpSpPr>
          <a:xfrm>
            <a:off x="-30712" y="-932367"/>
            <a:ext cx="958082" cy="4861802"/>
            <a:chOff x="-30713" y="-932367"/>
            <a:chExt cx="958082" cy="4861802"/>
          </a:xfrm>
        </p:grpSpPr>
        <p:grpSp>
          <p:nvGrpSpPr>
            <p:cNvPr id="6" name="组合 5"/>
            <p:cNvGrpSpPr/>
            <p:nvPr/>
          </p:nvGrpSpPr>
          <p:grpSpPr>
            <a:xfrm>
              <a:off x="-30713" y="-932367"/>
              <a:ext cx="697431" cy="4861802"/>
              <a:chOff x="-30713" y="-932367"/>
              <a:chExt cx="697431" cy="4861802"/>
            </a:xfrm>
          </p:grpSpPr>
          <p:grpSp>
            <p:nvGrpSpPr>
              <p:cNvPr id="9" name="组合 8"/>
              <p:cNvGrpSpPr/>
              <p:nvPr/>
            </p:nvGrpSpPr>
            <p:grpSpPr>
              <a:xfrm>
                <a:off x="228600" y="16565"/>
                <a:ext cx="435429" cy="2580710"/>
                <a:chOff x="2744560" y="1981200"/>
                <a:chExt cx="435429" cy="2580710"/>
              </a:xfrm>
            </p:grpSpPr>
            <p:cxnSp>
              <p:nvCxnSpPr>
                <p:cNvPr id="12" name="直接连接符 11"/>
                <p:cNvCxnSpPr/>
                <p:nvPr/>
              </p:nvCxnSpPr>
              <p:spPr>
                <a:xfrm>
                  <a:off x="2958191" y="4367067"/>
                  <a:ext cx="4083" cy="194843"/>
                </a:xfrm>
                <a:prstGeom prst="line">
                  <a:avLst/>
                </a:prstGeom>
                <a:ln w="12700">
                  <a:solidFill>
                    <a:srgbClr val="D5BB67"/>
                  </a:solidFill>
                </a:ln>
              </p:spPr>
              <p:style>
                <a:lnRef idx="1">
                  <a:schemeClr val="accent1"/>
                </a:lnRef>
                <a:fillRef idx="0">
                  <a:schemeClr val="accent1"/>
                </a:fillRef>
                <a:effectRef idx="0">
                  <a:schemeClr val="accent1"/>
                </a:effectRef>
                <a:fontRef idx="minor">
                  <a:schemeClr val="tx1"/>
                </a:fontRef>
              </p:style>
            </p:cxnSp>
            <p:grpSp>
              <p:nvGrpSpPr>
                <p:cNvPr id="13" name="组合 12"/>
                <p:cNvGrpSpPr/>
                <p:nvPr/>
              </p:nvGrpSpPr>
              <p:grpSpPr>
                <a:xfrm>
                  <a:off x="2744560" y="2951922"/>
                  <a:ext cx="435429" cy="1524000"/>
                  <a:chOff x="2973160" y="2951922"/>
                  <a:chExt cx="435429" cy="1524000"/>
                </a:xfrm>
              </p:grpSpPr>
              <p:sp>
                <p:nvSpPr>
                  <p:cNvPr id="15" name="矩形 14"/>
                  <p:cNvSpPr/>
                  <p:nvPr/>
                </p:nvSpPr>
                <p:spPr>
                  <a:xfrm>
                    <a:off x="2973160" y="2951922"/>
                    <a:ext cx="435429" cy="1524000"/>
                  </a:xfrm>
                  <a:prstGeom prst="rect">
                    <a:avLst/>
                  </a:prstGeom>
                  <a:solidFill>
                    <a:schemeClr val="bg1"/>
                  </a:solidFill>
                  <a:ln w="12700">
                    <a:solidFill>
                      <a:srgbClr val="D5BB6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流程图: 接点 15"/>
                  <p:cNvSpPr/>
                  <p:nvPr/>
                </p:nvSpPr>
                <p:spPr>
                  <a:xfrm>
                    <a:off x="3143249" y="2971800"/>
                    <a:ext cx="95250" cy="95250"/>
                  </a:xfrm>
                  <a:prstGeom prst="flowChartConnector">
                    <a:avLst/>
                  </a:prstGeom>
                  <a:solidFill>
                    <a:srgbClr val="8E73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流程图: 接点 16"/>
                  <p:cNvSpPr/>
                  <p:nvPr/>
                </p:nvSpPr>
                <p:spPr>
                  <a:xfrm>
                    <a:off x="3143249" y="4319442"/>
                    <a:ext cx="95250" cy="95250"/>
                  </a:xfrm>
                  <a:prstGeom prst="flowChartConnector">
                    <a:avLst/>
                  </a:prstGeom>
                  <a:solidFill>
                    <a:srgbClr val="8E73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4" name="直接连接符 13"/>
                <p:cNvCxnSpPr/>
                <p:nvPr/>
              </p:nvCxnSpPr>
              <p:spPr>
                <a:xfrm>
                  <a:off x="2962274" y="1981200"/>
                  <a:ext cx="0" cy="990600"/>
                </a:xfrm>
                <a:prstGeom prst="line">
                  <a:avLst/>
                </a:prstGeom>
                <a:ln w="12700">
                  <a:solidFill>
                    <a:srgbClr val="D5BB67"/>
                  </a:solidFill>
                </a:ln>
              </p:spPr>
              <p:style>
                <a:lnRef idx="1">
                  <a:schemeClr val="accent1"/>
                </a:lnRef>
                <a:fillRef idx="0">
                  <a:schemeClr val="accent1"/>
                </a:fillRef>
                <a:effectRef idx="0">
                  <a:schemeClr val="accent1"/>
                </a:effectRef>
                <a:fontRef idx="minor">
                  <a:schemeClr val="tx1"/>
                </a:fontRef>
              </p:style>
            </p:cxnSp>
          </p:grpSp>
          <p:sp>
            <p:nvSpPr>
              <p:cNvPr id="10" name="文本框 9"/>
              <p:cNvSpPr txBox="1"/>
              <p:nvPr/>
            </p:nvSpPr>
            <p:spPr>
              <a:xfrm>
                <a:off x="235831" y="1054790"/>
                <a:ext cx="430887" cy="1522139"/>
              </a:xfrm>
              <a:prstGeom prst="rect">
                <a:avLst/>
              </a:prstGeom>
              <a:noFill/>
            </p:spPr>
            <p:txBody>
              <a:bodyPr vert="eaVert" wrap="square" rtlCol="0">
                <a:spAutoFit/>
              </a:bodyPr>
              <a:lstStyle/>
              <a:p>
                <a:pPr algn="ctr"/>
                <a:r>
                  <a:rPr lang="zh-CN" altLang="en-US" sz="1600" b="1" spc="1600" dirty="0" smtClean="0">
                    <a:solidFill>
                      <a:schemeClr val="tx1">
                        <a:lumMod val="85000"/>
                        <a:lumOff val="15000"/>
                      </a:schemeClr>
                    </a:solidFill>
                    <a:latin typeface="汉仪楷体繁" panose="02010600000101010101" pitchFamily="2" charset="-122"/>
                    <a:ea typeface="汉仪楷体繁" panose="02010600000101010101" pitchFamily="2" charset="-122"/>
                  </a:rPr>
                  <a:t>重阳节</a:t>
                </a:r>
                <a:endParaRPr lang="zh-CN" altLang="en-US" sz="1600" b="1" spc="1600" dirty="0">
                  <a:solidFill>
                    <a:schemeClr val="tx1">
                      <a:lumMod val="85000"/>
                      <a:lumOff val="15000"/>
                    </a:schemeClr>
                  </a:solidFill>
                  <a:latin typeface="汉仪楷体繁" panose="02010600000101010101" pitchFamily="2" charset="-122"/>
                  <a:ea typeface="汉仪楷体繁" panose="02010600000101010101" pitchFamily="2" charset="-122"/>
                </a:endParaRPr>
              </a:p>
            </p:txBody>
          </p:sp>
          <p:sp>
            <p:nvSpPr>
              <p:cNvPr id="11" name="文本框 10"/>
              <p:cNvSpPr txBox="1"/>
              <p:nvPr/>
            </p:nvSpPr>
            <p:spPr>
              <a:xfrm>
                <a:off x="-30713" y="-932367"/>
                <a:ext cx="323165" cy="4861802"/>
              </a:xfrm>
              <a:prstGeom prst="rect">
                <a:avLst/>
              </a:prstGeom>
              <a:noFill/>
            </p:spPr>
            <p:txBody>
              <a:bodyPr vert="eaVert" wrap="square" rtlCol="0">
                <a:spAutoFit/>
              </a:bodyPr>
              <a:lstStyle/>
              <a:p>
                <a:pPr algn="ctr"/>
                <a:r>
                  <a:rPr lang="zh-CN" altLang="en-US" sz="900" spc="3000" dirty="0" smtClean="0">
                    <a:solidFill>
                      <a:srgbClr val="64605E"/>
                    </a:solidFill>
                    <a:latin typeface="+mn-ea"/>
                  </a:rPr>
                  <a:t>中国传统节日</a:t>
                </a:r>
                <a:endParaRPr lang="zh-CN" altLang="en-US" sz="900" spc="3000" dirty="0">
                  <a:solidFill>
                    <a:srgbClr val="64605E"/>
                  </a:solidFill>
                  <a:latin typeface="+mn-ea"/>
                </a:endParaRPr>
              </a:p>
            </p:txBody>
          </p:sp>
        </p:grpSp>
        <p:pic>
          <p:nvPicPr>
            <p:cNvPr id="7" name="图片 6"/>
            <p:cNvPicPr>
              <a:picLocks noChangeAspect="1"/>
            </p:cNvPicPr>
            <p:nvPr/>
          </p:nvPicPr>
          <p:blipFill>
            <a:blip r:embed="rId3" cstate="screen"/>
            <a:stretch>
              <a:fillRect/>
            </a:stretch>
          </p:blipFill>
          <p:spPr>
            <a:xfrm>
              <a:off x="377496" y="2597275"/>
              <a:ext cx="549873" cy="1080415"/>
            </a:xfrm>
            <a:prstGeom prst="rect">
              <a:avLst/>
            </a:prstGeom>
          </p:spPr>
        </p:pic>
        <p:pic>
          <p:nvPicPr>
            <p:cNvPr id="8" name="图片 7"/>
            <p:cNvPicPr>
              <a:picLocks noChangeAspect="1"/>
            </p:cNvPicPr>
            <p:nvPr/>
          </p:nvPicPr>
          <p:blipFill>
            <a:blip r:embed="rId4" cstate="screen"/>
            <a:stretch>
              <a:fillRect/>
            </a:stretch>
          </p:blipFill>
          <p:spPr>
            <a:xfrm rot="21059729" flipH="1">
              <a:off x="188592" y="2575993"/>
              <a:ext cx="361818" cy="710916"/>
            </a:xfrm>
            <a:prstGeom prst="rect">
              <a:avLst/>
            </a:prstGeom>
          </p:spPr>
        </p:pic>
      </p:grpSp>
      <p:pic>
        <p:nvPicPr>
          <p:cNvPr id="18" name="图片 17"/>
          <p:cNvPicPr>
            <a:picLocks noChangeAspect="1"/>
          </p:cNvPicPr>
          <p:nvPr/>
        </p:nvPicPr>
        <p:blipFill>
          <a:blip r:embed="rId5"/>
          <a:stretch>
            <a:fillRect/>
          </a:stretch>
        </p:blipFill>
        <p:spPr>
          <a:xfrm>
            <a:off x="1272361" y="1217695"/>
            <a:ext cx="4517827" cy="5151906"/>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up)">
                                      <p:cBhvr>
                                        <p:cTn id="11" dur="500"/>
                                        <p:tgtEl>
                                          <p:spTgt spid="3"/>
                                        </p:tgtEl>
                                      </p:cBhvr>
                                    </p:animEffect>
                                  </p:childTnLst>
                                </p:cTn>
                              </p:par>
                            </p:childTnLst>
                          </p:cTn>
                        </p:par>
                        <p:par>
                          <p:cTn id="12" fill="hold">
                            <p:stCondLst>
                              <p:cond delay="1000"/>
                            </p:stCondLst>
                            <p:childTnLst>
                              <p:par>
                                <p:cTn id="13" presetID="42" presetClass="entr" presetSubtype="0" fill="hold" grpId="0"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1000"/>
                                        <p:tgtEl>
                                          <p:spTgt spid="4"/>
                                        </p:tgtEl>
                                      </p:cBhvr>
                                    </p:animEffect>
                                    <p:anim calcmode="lin" valueType="num">
                                      <p:cBhvr>
                                        <p:cTn id="16" dur="1000" fill="hold"/>
                                        <p:tgtEl>
                                          <p:spTgt spid="4"/>
                                        </p:tgtEl>
                                        <p:attrNameLst>
                                          <p:attrName>ppt_x</p:attrName>
                                        </p:attrNameLst>
                                      </p:cBhvr>
                                      <p:tavLst>
                                        <p:tav tm="0">
                                          <p:val>
                                            <p:strVal val="#ppt_x"/>
                                          </p:val>
                                        </p:tav>
                                        <p:tav tm="100000">
                                          <p:val>
                                            <p:strVal val="#ppt_x"/>
                                          </p:val>
                                        </p:tav>
                                      </p:tavLst>
                                    </p:anim>
                                    <p:anim calcmode="lin" valueType="num">
                                      <p:cBhvr>
                                        <p:cTn id="17" dur="1000" fill="hold"/>
                                        <p:tgtEl>
                                          <p:spTgt spid="4"/>
                                        </p:tgtEl>
                                        <p:attrNameLst>
                                          <p:attrName>ppt_y</p:attrName>
                                        </p:attrNameLst>
                                      </p:cBhvr>
                                      <p:tavLst>
                                        <p:tav tm="0">
                                          <p:val>
                                            <p:strVal val="#ppt_y+.1"/>
                                          </p:val>
                                        </p:tav>
                                        <p:tav tm="100000">
                                          <p:val>
                                            <p:strVal val="#ppt_y"/>
                                          </p:val>
                                        </p:tav>
                                      </p:tavLst>
                                    </p:anim>
                                  </p:childTnLst>
                                </p:cTn>
                              </p:par>
                            </p:childTnLst>
                          </p:cTn>
                        </p:par>
                        <p:par>
                          <p:cTn id="18" fill="hold">
                            <p:stCondLst>
                              <p:cond delay="2000"/>
                            </p:stCondLst>
                            <p:childTnLst>
                              <p:par>
                                <p:cTn id="19" presetID="47" presetClass="entr" presetSubtype="0" fill="hold" nodeType="after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1000"/>
                                        <p:tgtEl>
                                          <p:spTgt spid="5"/>
                                        </p:tgtEl>
                                      </p:cBhvr>
                                    </p:animEffect>
                                    <p:anim calcmode="lin" valueType="num">
                                      <p:cBhvr>
                                        <p:cTn id="22" dur="1000" fill="hold"/>
                                        <p:tgtEl>
                                          <p:spTgt spid="5"/>
                                        </p:tgtEl>
                                        <p:attrNameLst>
                                          <p:attrName>ppt_x</p:attrName>
                                        </p:attrNameLst>
                                      </p:cBhvr>
                                      <p:tavLst>
                                        <p:tav tm="0">
                                          <p:val>
                                            <p:strVal val="#ppt_x"/>
                                          </p:val>
                                        </p:tav>
                                        <p:tav tm="100000">
                                          <p:val>
                                            <p:strVal val="#ppt_x"/>
                                          </p:val>
                                        </p:tav>
                                      </p:tavLst>
                                    </p:anim>
                                    <p:anim calcmode="lin" valueType="num">
                                      <p:cBhvr>
                                        <p:cTn id="23"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fade">
                                      <p:cBhvr>
                                        <p:cTn id="28" dur="1000"/>
                                        <p:tgtEl>
                                          <p:spTgt spid="18"/>
                                        </p:tgtEl>
                                      </p:cBhvr>
                                    </p:animEffect>
                                    <p:anim calcmode="lin" valueType="num">
                                      <p:cBhvr>
                                        <p:cTn id="29" dur="1000" fill="hold"/>
                                        <p:tgtEl>
                                          <p:spTgt spid="18"/>
                                        </p:tgtEl>
                                        <p:attrNameLst>
                                          <p:attrName>ppt_x</p:attrName>
                                        </p:attrNameLst>
                                      </p:cBhvr>
                                      <p:tavLst>
                                        <p:tav tm="0">
                                          <p:val>
                                            <p:strVal val="#ppt_x"/>
                                          </p:val>
                                        </p:tav>
                                        <p:tav tm="100000">
                                          <p:val>
                                            <p:strVal val="#ppt_x"/>
                                          </p:val>
                                        </p:tav>
                                      </p:tavLst>
                                    </p:anim>
                                    <p:anim calcmode="lin" valueType="num">
                                      <p:cBhvr>
                                        <p:cTn id="30"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 grpId="0"/>
      <p:bldP spid="3"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6" name="矩形 5"/>
          <p:cNvSpPr/>
          <p:nvPr/>
        </p:nvSpPr>
        <p:spPr>
          <a:xfrm>
            <a:off x="0" y="215155"/>
            <a:ext cx="12192000" cy="6653605"/>
          </a:xfrm>
          <a:prstGeom prst="rect">
            <a:avLst/>
          </a:prstGeom>
          <a:blipFill dpi="0" rotWithShape="1">
            <a:blip r:embed="rId2">
              <a:alphaModFix amt="1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 name="组合 6"/>
          <p:cNvGrpSpPr/>
          <p:nvPr/>
        </p:nvGrpSpPr>
        <p:grpSpPr>
          <a:xfrm>
            <a:off x="-30712" y="-932367"/>
            <a:ext cx="958082" cy="4861802"/>
            <a:chOff x="-30713" y="-932367"/>
            <a:chExt cx="958082" cy="4861802"/>
          </a:xfrm>
        </p:grpSpPr>
        <p:grpSp>
          <p:nvGrpSpPr>
            <p:cNvPr id="8" name="组合 7"/>
            <p:cNvGrpSpPr/>
            <p:nvPr/>
          </p:nvGrpSpPr>
          <p:grpSpPr>
            <a:xfrm>
              <a:off x="-30713" y="-932367"/>
              <a:ext cx="697431" cy="4861802"/>
              <a:chOff x="-30713" y="-932367"/>
              <a:chExt cx="697431" cy="4861802"/>
            </a:xfrm>
          </p:grpSpPr>
          <p:grpSp>
            <p:nvGrpSpPr>
              <p:cNvPr id="11" name="组合 10"/>
              <p:cNvGrpSpPr/>
              <p:nvPr/>
            </p:nvGrpSpPr>
            <p:grpSpPr>
              <a:xfrm>
                <a:off x="228600" y="16565"/>
                <a:ext cx="435429" cy="2580710"/>
                <a:chOff x="2744560" y="1981200"/>
                <a:chExt cx="435429" cy="2580710"/>
              </a:xfrm>
            </p:grpSpPr>
            <p:cxnSp>
              <p:nvCxnSpPr>
                <p:cNvPr id="14" name="直接连接符 13"/>
                <p:cNvCxnSpPr/>
                <p:nvPr/>
              </p:nvCxnSpPr>
              <p:spPr>
                <a:xfrm>
                  <a:off x="2958191" y="4367067"/>
                  <a:ext cx="4083" cy="194843"/>
                </a:xfrm>
                <a:prstGeom prst="line">
                  <a:avLst/>
                </a:prstGeom>
                <a:ln w="12700">
                  <a:solidFill>
                    <a:srgbClr val="D5BB67"/>
                  </a:solidFill>
                </a:ln>
              </p:spPr>
              <p:style>
                <a:lnRef idx="1">
                  <a:schemeClr val="accent1"/>
                </a:lnRef>
                <a:fillRef idx="0">
                  <a:schemeClr val="accent1"/>
                </a:fillRef>
                <a:effectRef idx="0">
                  <a:schemeClr val="accent1"/>
                </a:effectRef>
                <a:fontRef idx="minor">
                  <a:schemeClr val="tx1"/>
                </a:fontRef>
              </p:style>
            </p:cxnSp>
            <p:grpSp>
              <p:nvGrpSpPr>
                <p:cNvPr id="15" name="组合 14"/>
                <p:cNvGrpSpPr/>
                <p:nvPr/>
              </p:nvGrpSpPr>
              <p:grpSpPr>
                <a:xfrm>
                  <a:off x="2744560" y="2951922"/>
                  <a:ext cx="435429" cy="1524000"/>
                  <a:chOff x="2973160" y="2951922"/>
                  <a:chExt cx="435429" cy="1524000"/>
                </a:xfrm>
              </p:grpSpPr>
              <p:sp>
                <p:nvSpPr>
                  <p:cNvPr id="17" name="矩形 16"/>
                  <p:cNvSpPr/>
                  <p:nvPr/>
                </p:nvSpPr>
                <p:spPr>
                  <a:xfrm>
                    <a:off x="2973160" y="2951922"/>
                    <a:ext cx="435429" cy="1524000"/>
                  </a:xfrm>
                  <a:prstGeom prst="rect">
                    <a:avLst/>
                  </a:prstGeom>
                  <a:solidFill>
                    <a:schemeClr val="bg1"/>
                  </a:solidFill>
                  <a:ln w="12700">
                    <a:solidFill>
                      <a:srgbClr val="D5BB6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流程图: 接点 17"/>
                  <p:cNvSpPr/>
                  <p:nvPr/>
                </p:nvSpPr>
                <p:spPr>
                  <a:xfrm>
                    <a:off x="3143249" y="2971800"/>
                    <a:ext cx="95250" cy="95250"/>
                  </a:xfrm>
                  <a:prstGeom prst="flowChartConnector">
                    <a:avLst/>
                  </a:prstGeom>
                  <a:solidFill>
                    <a:srgbClr val="8E73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流程图: 接点 18"/>
                  <p:cNvSpPr/>
                  <p:nvPr/>
                </p:nvSpPr>
                <p:spPr>
                  <a:xfrm>
                    <a:off x="3143249" y="4319442"/>
                    <a:ext cx="95250" cy="95250"/>
                  </a:xfrm>
                  <a:prstGeom prst="flowChartConnector">
                    <a:avLst/>
                  </a:prstGeom>
                  <a:solidFill>
                    <a:srgbClr val="8E73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6" name="直接连接符 15"/>
                <p:cNvCxnSpPr/>
                <p:nvPr/>
              </p:nvCxnSpPr>
              <p:spPr>
                <a:xfrm>
                  <a:off x="2962274" y="1981200"/>
                  <a:ext cx="0" cy="990600"/>
                </a:xfrm>
                <a:prstGeom prst="line">
                  <a:avLst/>
                </a:prstGeom>
                <a:ln w="12700">
                  <a:solidFill>
                    <a:srgbClr val="D5BB67"/>
                  </a:solidFill>
                </a:ln>
              </p:spPr>
              <p:style>
                <a:lnRef idx="1">
                  <a:schemeClr val="accent1"/>
                </a:lnRef>
                <a:fillRef idx="0">
                  <a:schemeClr val="accent1"/>
                </a:fillRef>
                <a:effectRef idx="0">
                  <a:schemeClr val="accent1"/>
                </a:effectRef>
                <a:fontRef idx="minor">
                  <a:schemeClr val="tx1"/>
                </a:fontRef>
              </p:style>
            </p:cxnSp>
          </p:grpSp>
          <p:sp>
            <p:nvSpPr>
              <p:cNvPr id="12" name="文本框 11"/>
              <p:cNvSpPr txBox="1"/>
              <p:nvPr/>
            </p:nvSpPr>
            <p:spPr>
              <a:xfrm>
                <a:off x="235831" y="1054790"/>
                <a:ext cx="430887" cy="1522139"/>
              </a:xfrm>
              <a:prstGeom prst="rect">
                <a:avLst/>
              </a:prstGeom>
              <a:noFill/>
            </p:spPr>
            <p:txBody>
              <a:bodyPr vert="eaVert" wrap="square" rtlCol="0">
                <a:spAutoFit/>
              </a:bodyPr>
              <a:lstStyle/>
              <a:p>
                <a:pPr algn="ctr"/>
                <a:r>
                  <a:rPr lang="zh-CN" altLang="en-US" sz="1600" b="1" spc="1600" dirty="0" smtClean="0">
                    <a:solidFill>
                      <a:schemeClr val="tx1">
                        <a:lumMod val="85000"/>
                        <a:lumOff val="15000"/>
                      </a:schemeClr>
                    </a:solidFill>
                    <a:latin typeface="汉仪楷体繁" panose="02010600000101010101" pitchFamily="2" charset="-122"/>
                    <a:ea typeface="汉仪楷体繁" panose="02010600000101010101" pitchFamily="2" charset="-122"/>
                  </a:rPr>
                  <a:t>重阳节</a:t>
                </a:r>
                <a:endParaRPr lang="zh-CN" altLang="en-US" sz="1600" b="1" spc="1600" dirty="0">
                  <a:solidFill>
                    <a:schemeClr val="tx1">
                      <a:lumMod val="85000"/>
                      <a:lumOff val="15000"/>
                    </a:schemeClr>
                  </a:solidFill>
                  <a:latin typeface="汉仪楷体繁" panose="02010600000101010101" pitchFamily="2" charset="-122"/>
                  <a:ea typeface="汉仪楷体繁" panose="02010600000101010101" pitchFamily="2" charset="-122"/>
                </a:endParaRPr>
              </a:p>
            </p:txBody>
          </p:sp>
          <p:sp>
            <p:nvSpPr>
              <p:cNvPr id="13" name="文本框 12"/>
              <p:cNvSpPr txBox="1"/>
              <p:nvPr/>
            </p:nvSpPr>
            <p:spPr>
              <a:xfrm>
                <a:off x="-30713" y="-932367"/>
                <a:ext cx="323165" cy="4861802"/>
              </a:xfrm>
              <a:prstGeom prst="rect">
                <a:avLst/>
              </a:prstGeom>
              <a:noFill/>
            </p:spPr>
            <p:txBody>
              <a:bodyPr vert="eaVert" wrap="square" rtlCol="0">
                <a:spAutoFit/>
              </a:bodyPr>
              <a:lstStyle/>
              <a:p>
                <a:pPr algn="ctr"/>
                <a:r>
                  <a:rPr lang="zh-CN" altLang="en-US" sz="900" spc="3000" dirty="0" smtClean="0">
                    <a:solidFill>
                      <a:srgbClr val="64605E"/>
                    </a:solidFill>
                    <a:latin typeface="+mn-ea"/>
                  </a:rPr>
                  <a:t>中国传统节日</a:t>
                </a:r>
                <a:endParaRPr lang="zh-CN" altLang="en-US" sz="900" spc="3000" dirty="0">
                  <a:solidFill>
                    <a:srgbClr val="64605E"/>
                  </a:solidFill>
                  <a:latin typeface="+mn-ea"/>
                </a:endParaRPr>
              </a:p>
            </p:txBody>
          </p:sp>
        </p:grpSp>
        <p:pic>
          <p:nvPicPr>
            <p:cNvPr id="9" name="图片 8"/>
            <p:cNvPicPr>
              <a:picLocks noChangeAspect="1"/>
            </p:cNvPicPr>
            <p:nvPr/>
          </p:nvPicPr>
          <p:blipFill>
            <a:blip r:embed="rId3" cstate="screen"/>
            <a:stretch>
              <a:fillRect/>
            </a:stretch>
          </p:blipFill>
          <p:spPr>
            <a:xfrm>
              <a:off x="377496" y="2597275"/>
              <a:ext cx="549873" cy="1080415"/>
            </a:xfrm>
            <a:prstGeom prst="rect">
              <a:avLst/>
            </a:prstGeom>
          </p:spPr>
        </p:pic>
        <p:pic>
          <p:nvPicPr>
            <p:cNvPr id="10" name="图片 9"/>
            <p:cNvPicPr>
              <a:picLocks noChangeAspect="1"/>
            </p:cNvPicPr>
            <p:nvPr/>
          </p:nvPicPr>
          <p:blipFill>
            <a:blip r:embed="rId4" cstate="screen"/>
            <a:stretch>
              <a:fillRect/>
            </a:stretch>
          </p:blipFill>
          <p:spPr>
            <a:xfrm rot="21059729" flipH="1">
              <a:off x="188592" y="2575993"/>
              <a:ext cx="361818" cy="710916"/>
            </a:xfrm>
            <a:prstGeom prst="rect">
              <a:avLst/>
            </a:prstGeom>
          </p:spPr>
        </p:pic>
      </p:grpSp>
      <p:pic>
        <p:nvPicPr>
          <p:cNvPr id="2" name="图片 1"/>
          <p:cNvPicPr>
            <a:picLocks noChangeAspect="1"/>
          </p:cNvPicPr>
          <p:nvPr/>
        </p:nvPicPr>
        <p:blipFill>
          <a:blip r:embed="rId5"/>
          <a:stretch>
            <a:fillRect/>
          </a:stretch>
        </p:blipFill>
        <p:spPr>
          <a:xfrm>
            <a:off x="8381445" y="1102417"/>
            <a:ext cx="2188363" cy="3108817"/>
          </a:xfrm>
          <a:prstGeom prst="rect">
            <a:avLst/>
          </a:prstGeom>
        </p:spPr>
      </p:pic>
      <p:sp>
        <p:nvSpPr>
          <p:cNvPr id="4" name="矩形 3"/>
          <p:cNvSpPr/>
          <p:nvPr/>
        </p:nvSpPr>
        <p:spPr>
          <a:xfrm>
            <a:off x="7935753" y="1432575"/>
            <a:ext cx="615553" cy="3649397"/>
          </a:xfrm>
          <a:prstGeom prst="rect">
            <a:avLst/>
          </a:prstGeom>
        </p:spPr>
        <p:txBody>
          <a:bodyPr vert="eaVert" wrap="none">
            <a:spAutoFit/>
          </a:bodyPr>
          <a:lstStyle/>
          <a:p>
            <a:r>
              <a:rPr lang="zh-CN" altLang="en-US" sz="2800" b="1" spc="1200" dirty="0">
                <a:solidFill>
                  <a:schemeClr val="tx1">
                    <a:lumMod val="75000"/>
                    <a:lumOff val="25000"/>
                  </a:schemeClr>
                </a:solidFill>
                <a:latin typeface="汉仪尚巍手书W" panose="00020600040101010101" pitchFamily="18" charset="-122"/>
                <a:ea typeface="汉仪尚巍手书W" panose="00020600040101010101" pitchFamily="18" charset="-122"/>
              </a:rPr>
              <a:t>重阳节神话传说</a:t>
            </a:r>
            <a:endParaRPr lang="zh-CN" altLang="en-US" sz="2800" b="1" spc="1200" dirty="0">
              <a:solidFill>
                <a:schemeClr val="tx1">
                  <a:lumMod val="75000"/>
                  <a:lumOff val="25000"/>
                </a:schemeClr>
              </a:solidFill>
              <a:latin typeface="汉仪尚巍手书W" panose="00020600040101010101" pitchFamily="18" charset="-122"/>
              <a:ea typeface="汉仪尚巍手书W" panose="00020600040101010101" pitchFamily="18" charset="-122"/>
            </a:endParaRPr>
          </a:p>
        </p:txBody>
      </p:sp>
      <p:sp>
        <p:nvSpPr>
          <p:cNvPr id="5" name="矩形 4"/>
          <p:cNvSpPr/>
          <p:nvPr/>
        </p:nvSpPr>
        <p:spPr>
          <a:xfrm>
            <a:off x="1429642" y="1498536"/>
            <a:ext cx="6647974" cy="3989415"/>
          </a:xfrm>
          <a:prstGeom prst="rect">
            <a:avLst/>
          </a:prstGeom>
        </p:spPr>
        <p:txBody>
          <a:bodyPr vert="eaVert" wrap="square">
            <a:spAutoFit/>
          </a:bodyPr>
          <a:lstStyle/>
          <a:p>
            <a:pPr>
              <a:lnSpc>
                <a:spcPct val="200000"/>
              </a:lnSpc>
            </a:pPr>
            <a:r>
              <a:rPr lang="zh-CN" altLang="en-US" sz="1500" spc="600" dirty="0">
                <a:latin typeface="+mn-ea"/>
              </a:rPr>
              <a:t>桓景回到家乡，在九月初九的早晨，按仙长的叮嘱把乡亲们领到了附近的一座山上，发给每人一片茱萸叶，一盅菊花酒，做好了降魔的准备。中午时分，随着几声怪叫，瘟魔冲出汝河，但是瘟魔刚扑到山下，突然闻到阵阵茱萸奇香和菊花酒气，便戛然止步，脸色突变，这时桓景手持降妖宝剑追下山来，几个回合就把温魔刺死剑下，从此九月初九登高避疫的风俗年复一年地流传</a:t>
            </a:r>
            <a:r>
              <a:rPr lang="zh-CN" altLang="en-US" sz="1500" spc="600" dirty="0" smtClean="0">
                <a:latin typeface="+mn-ea"/>
              </a:rPr>
              <a:t>下来。后来</a:t>
            </a:r>
            <a:r>
              <a:rPr lang="zh-CN" altLang="en-US" sz="1500" spc="600" dirty="0">
                <a:latin typeface="+mn-ea"/>
              </a:rPr>
              <a:t>人们就把重阳节登高的风俗看作是免灾避祸的活动。</a:t>
            </a:r>
            <a:endParaRPr lang="zh-CN" altLang="en-US" sz="1500" spc="600" dirty="0">
              <a:latin typeface="+mn-ea"/>
            </a:endParaRPr>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7" presetClass="entr" presetSubtype="0" fill="hold"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1000"/>
                                        <p:tgtEl>
                                          <p:spTgt spid="7"/>
                                        </p:tgtEl>
                                      </p:cBhvr>
                                    </p:animEffect>
                                    <p:anim calcmode="lin" valueType="num">
                                      <p:cBhvr>
                                        <p:cTn id="14" dur="1000" fill="hold"/>
                                        <p:tgtEl>
                                          <p:spTgt spid="7"/>
                                        </p:tgtEl>
                                        <p:attrNameLst>
                                          <p:attrName>ppt_x</p:attrName>
                                        </p:attrNameLst>
                                      </p:cBhvr>
                                      <p:tavLst>
                                        <p:tav tm="0">
                                          <p:val>
                                            <p:strVal val="#ppt_x"/>
                                          </p:val>
                                        </p:tav>
                                        <p:tav tm="100000">
                                          <p:val>
                                            <p:strVal val="#ppt_x"/>
                                          </p:val>
                                        </p:tav>
                                      </p:tavLst>
                                    </p:anim>
                                    <p:anim calcmode="lin" valueType="num">
                                      <p:cBhvr>
                                        <p:cTn id="15" dur="1000" fill="hold"/>
                                        <p:tgtEl>
                                          <p:spTgt spid="7"/>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10" presetClass="entr" presetSubtype="0" fill="hold" nodeType="after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2000"/>
                                        <p:tgtEl>
                                          <p:spTgt spid="2"/>
                                        </p:tgtEl>
                                      </p:cBhvr>
                                    </p:animEffect>
                                  </p:childTnLst>
                                </p:cTn>
                              </p:par>
                            </p:childTnLst>
                          </p:cTn>
                        </p:par>
                        <p:par>
                          <p:cTn id="20" fill="hold">
                            <p:stCondLst>
                              <p:cond delay="4000"/>
                            </p:stCondLst>
                            <p:childTnLst>
                              <p:par>
                                <p:cTn id="21" presetID="22" presetClass="entr" presetSubtype="1" fill="hold" grpId="0" nodeType="after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wipe(up)">
                                      <p:cBhvr>
                                        <p:cTn id="23" dur="2000"/>
                                        <p:tgtEl>
                                          <p:spTgt spid="4"/>
                                        </p:tgtEl>
                                      </p:cBhvr>
                                    </p:animEffect>
                                  </p:childTnLst>
                                </p:cTn>
                              </p:par>
                            </p:childTnLst>
                          </p:cTn>
                        </p:par>
                        <p:par>
                          <p:cTn id="24" fill="hold">
                            <p:stCondLst>
                              <p:cond delay="6000"/>
                            </p:stCondLst>
                            <p:childTnLst>
                              <p:par>
                                <p:cTn id="25" presetID="22" presetClass="entr" presetSubtype="2" fill="hold" grpId="0" nodeType="after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wipe(right)">
                                      <p:cBhvr>
                                        <p:cTn id="2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4" grpId="0"/>
      <p:bldP spid="5"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1">
            <a:alphaModFix amt="40000"/>
            <a:lum/>
          </a:blip>
          <a:srcRect/>
          <a:stretch>
            <a:fillRect/>
          </a:stretch>
        </a:blipFill>
        <a:effectLst/>
      </p:bgPr>
    </p:bg>
    <p:spTree>
      <p:nvGrpSpPr>
        <p:cNvPr id="1" name=""/>
        <p:cNvGrpSpPr/>
        <p:nvPr/>
      </p:nvGrpSpPr>
      <p:grpSpPr>
        <a:xfrm>
          <a:off x="0" y="0"/>
          <a:ext cx="0" cy="0"/>
          <a:chOff x="0" y="0"/>
          <a:chExt cx="0" cy="0"/>
        </a:xfrm>
      </p:grpSpPr>
      <p:sp>
        <p:nvSpPr>
          <p:cNvPr id="2" name="矩形 1"/>
          <p:cNvSpPr/>
          <p:nvPr/>
        </p:nvSpPr>
        <p:spPr>
          <a:xfrm>
            <a:off x="0" y="204397"/>
            <a:ext cx="12192000" cy="6653605"/>
          </a:xfrm>
          <a:prstGeom prst="rect">
            <a:avLst/>
          </a:prstGeom>
          <a:blipFill dpi="0" rotWithShape="1">
            <a:blip r:embed="rId2">
              <a:alphaModFix amt="4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p:cNvPicPr>
            <a:picLocks noChangeAspect="1"/>
          </p:cNvPicPr>
          <p:nvPr/>
        </p:nvPicPr>
        <p:blipFill>
          <a:blip r:embed="rId3" cstate="screen"/>
          <a:stretch>
            <a:fillRect/>
          </a:stretch>
        </p:blipFill>
        <p:spPr>
          <a:xfrm>
            <a:off x="8882177" y="1054251"/>
            <a:ext cx="2886679" cy="888571"/>
          </a:xfrm>
          <a:prstGeom prst="rect">
            <a:avLst/>
          </a:prstGeom>
        </p:spPr>
      </p:pic>
      <p:pic>
        <p:nvPicPr>
          <p:cNvPr id="4" name="图片 3"/>
          <p:cNvPicPr>
            <a:picLocks noChangeAspect="1"/>
          </p:cNvPicPr>
          <p:nvPr/>
        </p:nvPicPr>
        <p:blipFill>
          <a:blip r:embed="rId4" cstate="screen"/>
          <a:stretch>
            <a:fillRect/>
          </a:stretch>
        </p:blipFill>
        <p:spPr>
          <a:xfrm>
            <a:off x="350844" y="5621977"/>
            <a:ext cx="907803" cy="907802"/>
          </a:xfrm>
          <a:prstGeom prst="rect">
            <a:avLst/>
          </a:prstGeom>
        </p:spPr>
      </p:pic>
      <p:grpSp>
        <p:nvGrpSpPr>
          <p:cNvPr id="8" name="组合 7"/>
          <p:cNvGrpSpPr/>
          <p:nvPr/>
        </p:nvGrpSpPr>
        <p:grpSpPr>
          <a:xfrm>
            <a:off x="5238255" y="1058955"/>
            <a:ext cx="1570868" cy="3648621"/>
            <a:chOff x="3564396" y="2220109"/>
            <a:chExt cx="1570868" cy="2911288"/>
          </a:xfrm>
        </p:grpSpPr>
        <p:sp>
          <p:nvSpPr>
            <p:cNvPr id="9" name="文本框 8"/>
            <p:cNvSpPr txBox="1"/>
            <p:nvPr/>
          </p:nvSpPr>
          <p:spPr>
            <a:xfrm>
              <a:off x="3564396" y="2835736"/>
              <a:ext cx="738664" cy="1466451"/>
            </a:xfrm>
            <a:prstGeom prst="rect">
              <a:avLst/>
            </a:prstGeom>
            <a:solidFill>
              <a:srgbClr val="D7E0EB"/>
            </a:solidFill>
          </p:spPr>
          <p:txBody>
            <a:bodyPr vert="eaVert" wrap="square" rtlCol="0">
              <a:spAutoFit/>
            </a:bodyPr>
            <a:lstStyle/>
            <a:p>
              <a:pPr algn="ctr"/>
              <a:r>
                <a:rPr lang="zh-CN" altLang="en-US" sz="3600" spc="600" dirty="0" smtClean="0">
                  <a:blipFill dpi="0" rotWithShape="1">
                    <a:blip r:embed="rId5"/>
                    <a:srcRect/>
                    <a:stretch>
                      <a:fillRect/>
                    </a:stretch>
                  </a:blipFill>
                  <a:latin typeface="汉仪乐喵体简" panose="00020600040101010101" pitchFamily="18" charset="-122"/>
                  <a:ea typeface="汉仪乐喵体简" panose="00020600040101010101" pitchFamily="18" charset="-122"/>
                </a:rPr>
                <a:t>第四章</a:t>
              </a:r>
              <a:endParaRPr lang="zh-CN" altLang="en-US" sz="3600" spc="600" dirty="0">
                <a:blipFill dpi="0" rotWithShape="1">
                  <a:blip r:embed="rId5"/>
                  <a:srcRect/>
                  <a:stretch>
                    <a:fillRect/>
                  </a:stretch>
                </a:blipFill>
                <a:latin typeface="汉仪乐喵体简" panose="00020600040101010101" pitchFamily="18" charset="-122"/>
                <a:ea typeface="汉仪乐喵体简" panose="00020600040101010101" pitchFamily="18" charset="-122"/>
              </a:endParaRPr>
            </a:p>
          </p:txBody>
        </p:sp>
        <p:sp>
          <p:nvSpPr>
            <p:cNvPr id="10" name="文本框 9"/>
            <p:cNvSpPr txBox="1"/>
            <p:nvPr/>
          </p:nvSpPr>
          <p:spPr>
            <a:xfrm>
              <a:off x="4519711" y="2220109"/>
              <a:ext cx="615553" cy="2911288"/>
            </a:xfrm>
            <a:prstGeom prst="rect">
              <a:avLst/>
            </a:prstGeom>
            <a:noFill/>
          </p:spPr>
          <p:txBody>
            <a:bodyPr vert="eaVert" wrap="square" rtlCol="0">
              <a:spAutoFit/>
            </a:bodyPr>
            <a:lstStyle/>
            <a:p>
              <a:pPr algn="ctr"/>
              <a:r>
                <a:rPr lang="zh-CN" altLang="en-US" sz="2800" spc="3000" dirty="0" smtClean="0">
                  <a:blipFill dpi="0" rotWithShape="1">
                    <a:blip r:embed="rId5"/>
                    <a:srcRect/>
                    <a:stretch>
                      <a:fillRect/>
                    </a:stretch>
                  </a:blipFill>
                  <a:latin typeface="微软雅黑" panose="020B0503020204020204" pitchFamily="34" charset="-122"/>
                  <a:ea typeface="微软雅黑" panose="020B0503020204020204" pitchFamily="34" charset="-122"/>
                </a:rPr>
                <a:t>著名诗词</a:t>
              </a:r>
              <a:endParaRPr lang="zh-CN" altLang="en-US" sz="2800" spc="3000" dirty="0">
                <a:blipFill dpi="0" rotWithShape="1">
                  <a:blip r:embed="rId5"/>
                  <a:srcRect/>
                  <a:stretch>
                    <a:fillRect/>
                  </a:stretch>
                </a:blipFill>
                <a:latin typeface="微软雅黑" panose="020B0503020204020204" pitchFamily="34" charset="-122"/>
                <a:ea typeface="微软雅黑" panose="020B0503020204020204" pitchFamily="34" charset="-122"/>
              </a:endParaRPr>
            </a:p>
          </p:txBody>
        </p:sp>
      </p:grpSp>
      <p:sp>
        <p:nvSpPr>
          <p:cNvPr id="20" name="文本框 19"/>
          <p:cNvSpPr txBox="1"/>
          <p:nvPr/>
        </p:nvSpPr>
        <p:spPr>
          <a:xfrm>
            <a:off x="2482406" y="5003337"/>
            <a:ext cx="7227189" cy="415498"/>
          </a:xfrm>
          <a:prstGeom prst="rect">
            <a:avLst/>
          </a:prstGeom>
          <a:noFill/>
        </p:spPr>
        <p:txBody>
          <a:bodyPr vert="horz" wrap="square" rtlCol="0">
            <a:spAutoFit/>
          </a:bodyPr>
          <a:lstStyle/>
          <a:p>
            <a:pPr algn="ctr">
              <a:lnSpc>
                <a:spcPct val="150000"/>
              </a:lnSpc>
            </a:pPr>
            <a:r>
              <a:rPr lang="zh-CN" altLang="en-US" sz="700" spc="600" dirty="0">
                <a:solidFill>
                  <a:schemeClr val="tx1">
                    <a:lumMod val="50000"/>
                    <a:lumOff val="50000"/>
                  </a:schemeClr>
                </a:solidFill>
                <a:ea typeface="微软雅黑" panose="020B0503020204020204" pitchFamily="34" charset="-122"/>
              </a:rPr>
              <a:t>此处添加详细文本描述，建议与标题相关并符合整体语言风格，语言描述尽量简洁生动。尽量将每页幻灯片的字数控制在</a:t>
            </a:r>
            <a:r>
              <a:rPr lang="en-US" altLang="zh-CN" sz="700" spc="600" dirty="0">
                <a:solidFill>
                  <a:schemeClr val="tx1">
                    <a:lumMod val="50000"/>
                    <a:lumOff val="50000"/>
                  </a:schemeClr>
                </a:solidFill>
                <a:ea typeface="微软雅黑" panose="020B0503020204020204" pitchFamily="34" charset="-122"/>
              </a:rPr>
              <a:t>200</a:t>
            </a:r>
            <a:r>
              <a:rPr lang="zh-CN" altLang="en-US" sz="700" spc="600" dirty="0">
                <a:solidFill>
                  <a:schemeClr val="tx1">
                    <a:lumMod val="50000"/>
                    <a:lumOff val="50000"/>
                  </a:schemeClr>
                </a:solidFill>
                <a:ea typeface="微软雅黑" panose="020B0503020204020204" pitchFamily="34" charset="-122"/>
              </a:rPr>
              <a:t>字以内，据统计每页幻灯片的最好控制在</a:t>
            </a:r>
            <a:r>
              <a:rPr lang="en-US" altLang="zh-CN" sz="700" spc="600" dirty="0">
                <a:solidFill>
                  <a:schemeClr val="tx1">
                    <a:lumMod val="50000"/>
                    <a:lumOff val="50000"/>
                  </a:schemeClr>
                </a:solidFill>
                <a:ea typeface="微软雅黑" panose="020B0503020204020204" pitchFamily="34" charset="-122"/>
              </a:rPr>
              <a:t>5</a:t>
            </a:r>
            <a:r>
              <a:rPr lang="zh-CN" altLang="en-US" sz="700" spc="600" dirty="0">
                <a:solidFill>
                  <a:schemeClr val="tx1">
                    <a:lumMod val="50000"/>
                    <a:lumOff val="50000"/>
                  </a:schemeClr>
                </a:solidFill>
                <a:ea typeface="微软雅黑" panose="020B0503020204020204" pitchFamily="34" charset="-122"/>
              </a:rPr>
              <a:t>分钟之内。</a:t>
            </a:r>
            <a:endParaRPr lang="zh-CN" altLang="en-US" sz="700" spc="600" dirty="0">
              <a:solidFill>
                <a:schemeClr val="tx1">
                  <a:lumMod val="50000"/>
                  <a:lumOff val="50000"/>
                </a:schemeClr>
              </a:solidFill>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53" presetClass="entr" presetSubtype="16" fill="hold" nodeType="after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p:cTn id="13" dur="500" fill="hold"/>
                                        <p:tgtEl>
                                          <p:spTgt spid="8"/>
                                        </p:tgtEl>
                                        <p:attrNameLst>
                                          <p:attrName>ppt_w</p:attrName>
                                        </p:attrNameLst>
                                      </p:cBhvr>
                                      <p:tavLst>
                                        <p:tav tm="0">
                                          <p:val>
                                            <p:fltVal val="0"/>
                                          </p:val>
                                        </p:tav>
                                        <p:tav tm="100000">
                                          <p:val>
                                            <p:strVal val="#ppt_w"/>
                                          </p:val>
                                        </p:tav>
                                      </p:tavLst>
                                    </p:anim>
                                    <p:anim calcmode="lin" valueType="num">
                                      <p:cBhvr>
                                        <p:cTn id="14" dur="500" fill="hold"/>
                                        <p:tgtEl>
                                          <p:spTgt spid="8"/>
                                        </p:tgtEl>
                                        <p:attrNameLst>
                                          <p:attrName>ppt_h</p:attrName>
                                        </p:attrNameLst>
                                      </p:cBhvr>
                                      <p:tavLst>
                                        <p:tav tm="0">
                                          <p:val>
                                            <p:fltVal val="0"/>
                                          </p:val>
                                        </p:tav>
                                        <p:tav tm="100000">
                                          <p:val>
                                            <p:strVal val="#ppt_h"/>
                                          </p:val>
                                        </p:tav>
                                      </p:tavLst>
                                    </p:anim>
                                    <p:animEffect transition="in" filter="fade">
                                      <p:cBhvr>
                                        <p:cTn id="15" dur="500"/>
                                        <p:tgtEl>
                                          <p:spTgt spid="8"/>
                                        </p:tgtEl>
                                      </p:cBhvr>
                                    </p:animEffect>
                                  </p:childTnLst>
                                </p:cTn>
                              </p:par>
                            </p:childTnLst>
                          </p:cTn>
                        </p:par>
                        <p:par>
                          <p:cTn id="16" fill="hold">
                            <p:stCondLst>
                              <p:cond delay="1500"/>
                            </p:stCondLst>
                            <p:childTnLst>
                              <p:par>
                                <p:cTn id="17" presetID="42" presetClass="entr" presetSubtype="0" fill="hold" grpId="0" nodeType="after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1000"/>
                                        <p:tgtEl>
                                          <p:spTgt spid="20"/>
                                        </p:tgtEl>
                                      </p:cBhvr>
                                    </p:animEffect>
                                    <p:anim calcmode="lin" valueType="num">
                                      <p:cBhvr>
                                        <p:cTn id="20" dur="1000" fill="hold"/>
                                        <p:tgtEl>
                                          <p:spTgt spid="20"/>
                                        </p:tgtEl>
                                        <p:attrNameLst>
                                          <p:attrName>ppt_x</p:attrName>
                                        </p:attrNameLst>
                                      </p:cBhvr>
                                      <p:tavLst>
                                        <p:tav tm="0">
                                          <p:val>
                                            <p:strVal val="#ppt_x"/>
                                          </p:val>
                                        </p:tav>
                                        <p:tav tm="100000">
                                          <p:val>
                                            <p:strVal val="#ppt_x"/>
                                          </p:val>
                                        </p:tav>
                                      </p:tavLst>
                                    </p:anim>
                                    <p:anim calcmode="lin" valueType="num">
                                      <p:cBhvr>
                                        <p:cTn id="21" dur="1000" fill="hold"/>
                                        <p:tgtEl>
                                          <p:spTgt spid="20"/>
                                        </p:tgtEl>
                                        <p:attrNameLst>
                                          <p:attrName>ppt_y</p:attrName>
                                        </p:attrNameLst>
                                      </p:cBhvr>
                                      <p:tavLst>
                                        <p:tav tm="0">
                                          <p:val>
                                            <p:strVal val="#ppt_y+.1"/>
                                          </p:val>
                                        </p:tav>
                                        <p:tav tm="100000">
                                          <p:val>
                                            <p:strVal val="#ppt_y"/>
                                          </p:val>
                                        </p:tav>
                                      </p:tavLst>
                                    </p:anim>
                                  </p:childTnLst>
                                </p:cTn>
                              </p:par>
                            </p:childTnLst>
                          </p:cTn>
                        </p:par>
                        <p:par>
                          <p:cTn id="22" fill="hold">
                            <p:stCondLst>
                              <p:cond delay="2500"/>
                            </p:stCondLst>
                            <p:childTnLst>
                              <p:par>
                                <p:cTn id="23" presetID="22" presetClass="entr" presetSubtype="8" fill="hold" nodeType="after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wipe(left)">
                                      <p:cBhvr>
                                        <p:cTn id="25" dur="500"/>
                                        <p:tgtEl>
                                          <p:spTgt spid="4"/>
                                        </p:tgtEl>
                                      </p:cBhvr>
                                    </p:animEffect>
                                  </p:childTnLst>
                                </p:cTn>
                              </p:par>
                              <p:par>
                                <p:cTn id="26" presetID="42" presetClass="entr" presetSubtype="0" fill="hold" nodeType="withEffect">
                                  <p:stCondLst>
                                    <p:cond delay="0"/>
                                  </p:stCondLst>
                                  <p:childTnLst>
                                    <p:set>
                                      <p:cBhvr>
                                        <p:cTn id="27" dur="1" fill="hold">
                                          <p:stCondLst>
                                            <p:cond delay="0"/>
                                          </p:stCondLst>
                                        </p:cTn>
                                        <p:tgtEl>
                                          <p:spTgt spid="3"/>
                                        </p:tgtEl>
                                        <p:attrNameLst>
                                          <p:attrName>style.visibility</p:attrName>
                                        </p:attrNameLst>
                                      </p:cBhvr>
                                      <p:to>
                                        <p:strVal val="visible"/>
                                      </p:to>
                                    </p:set>
                                    <p:animEffect transition="in" filter="fade">
                                      <p:cBhvr>
                                        <p:cTn id="28" dur="1000"/>
                                        <p:tgtEl>
                                          <p:spTgt spid="3"/>
                                        </p:tgtEl>
                                      </p:cBhvr>
                                    </p:animEffect>
                                    <p:anim calcmode="lin" valueType="num">
                                      <p:cBhvr>
                                        <p:cTn id="29" dur="1000" fill="hold"/>
                                        <p:tgtEl>
                                          <p:spTgt spid="3"/>
                                        </p:tgtEl>
                                        <p:attrNameLst>
                                          <p:attrName>ppt_x</p:attrName>
                                        </p:attrNameLst>
                                      </p:cBhvr>
                                      <p:tavLst>
                                        <p:tav tm="0">
                                          <p:val>
                                            <p:strVal val="#ppt_x"/>
                                          </p:val>
                                        </p:tav>
                                        <p:tav tm="100000">
                                          <p:val>
                                            <p:strVal val="#ppt_x"/>
                                          </p:val>
                                        </p:tav>
                                      </p:tavLst>
                                    </p:anim>
                                    <p:anim calcmode="lin" valueType="num">
                                      <p:cBhvr>
                                        <p:cTn id="30"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0"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1">
            <a:alphaModFix amt="40000"/>
            <a:lum/>
          </a:blip>
          <a:srcRect/>
          <a:stretch>
            <a:fillRect/>
          </a:stretch>
        </a:blipFill>
        <a:effectLst/>
      </p:bgPr>
    </p:bg>
    <p:spTree>
      <p:nvGrpSpPr>
        <p:cNvPr id="1" name=""/>
        <p:cNvGrpSpPr/>
        <p:nvPr/>
      </p:nvGrpSpPr>
      <p:grpSpPr>
        <a:xfrm>
          <a:off x="0" y="0"/>
          <a:ext cx="0" cy="0"/>
          <a:chOff x="0" y="0"/>
          <a:chExt cx="0" cy="0"/>
        </a:xfrm>
      </p:grpSpPr>
      <p:sp>
        <p:nvSpPr>
          <p:cNvPr id="5" name="矩形 4"/>
          <p:cNvSpPr/>
          <p:nvPr/>
        </p:nvSpPr>
        <p:spPr>
          <a:xfrm>
            <a:off x="0" y="215155"/>
            <a:ext cx="12192000" cy="6653605"/>
          </a:xfrm>
          <a:prstGeom prst="rect">
            <a:avLst/>
          </a:prstGeom>
          <a:blipFill dpi="0" rotWithShape="1">
            <a:blip r:embed="rId2">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 name="组合 8"/>
          <p:cNvGrpSpPr/>
          <p:nvPr/>
        </p:nvGrpSpPr>
        <p:grpSpPr>
          <a:xfrm>
            <a:off x="1845999" y="2206721"/>
            <a:ext cx="1357209" cy="2515148"/>
            <a:chOff x="5987692" y="467102"/>
            <a:chExt cx="1357209" cy="2515148"/>
          </a:xfrm>
        </p:grpSpPr>
        <p:sp>
          <p:nvSpPr>
            <p:cNvPr id="15" name="文本框 14"/>
            <p:cNvSpPr txBox="1"/>
            <p:nvPr/>
          </p:nvSpPr>
          <p:spPr>
            <a:xfrm>
              <a:off x="6052239" y="488619"/>
              <a:ext cx="1292662" cy="2493631"/>
            </a:xfrm>
            <a:prstGeom prst="rect">
              <a:avLst/>
            </a:prstGeom>
            <a:noFill/>
          </p:spPr>
          <p:txBody>
            <a:bodyPr vert="eaVert" wrap="none" rtlCol="0">
              <a:spAutoFit/>
            </a:bodyPr>
            <a:lstStyle/>
            <a:p>
              <a:r>
                <a:rPr lang="zh-CN" altLang="en-US" sz="7200" dirty="0" smtClean="0">
                  <a:solidFill>
                    <a:schemeClr val="bg1">
                      <a:lumMod val="85000"/>
                    </a:schemeClr>
                  </a:solidFill>
                  <a:latin typeface="汉仪乐喵体简" panose="00020600040101010101" pitchFamily="18" charset="-122"/>
                  <a:ea typeface="汉仪乐喵体简" panose="00020600040101010101" pitchFamily="18" charset="-122"/>
                </a:rPr>
                <a:t>目 录</a:t>
              </a:r>
              <a:endParaRPr lang="zh-CN" altLang="en-US" sz="7200" dirty="0">
                <a:solidFill>
                  <a:schemeClr val="bg1">
                    <a:lumMod val="85000"/>
                  </a:schemeClr>
                </a:solidFill>
                <a:latin typeface="汉仪乐喵体简" panose="00020600040101010101" pitchFamily="18" charset="-122"/>
                <a:ea typeface="汉仪乐喵体简" panose="00020600040101010101" pitchFamily="18" charset="-122"/>
              </a:endParaRPr>
            </a:p>
          </p:txBody>
        </p:sp>
        <p:sp>
          <p:nvSpPr>
            <p:cNvPr id="6" name="文本框 5"/>
            <p:cNvSpPr txBox="1"/>
            <p:nvPr/>
          </p:nvSpPr>
          <p:spPr>
            <a:xfrm>
              <a:off x="5987692" y="467102"/>
              <a:ext cx="1292662" cy="2493631"/>
            </a:xfrm>
            <a:prstGeom prst="rect">
              <a:avLst/>
            </a:prstGeom>
            <a:noFill/>
          </p:spPr>
          <p:txBody>
            <a:bodyPr vert="eaVert" wrap="none" rtlCol="0">
              <a:spAutoFit/>
            </a:bodyPr>
            <a:lstStyle/>
            <a:p>
              <a:r>
                <a:rPr lang="zh-CN" altLang="en-US" sz="7200" dirty="0" smtClean="0">
                  <a:blipFill dpi="0" rotWithShape="1">
                    <a:blip r:embed="rId3"/>
                    <a:srcRect/>
                    <a:tile tx="0" ty="0" sx="100000" sy="100000" flip="none" algn="tl"/>
                  </a:blipFill>
                  <a:latin typeface="汉仪乐喵体简" panose="00020600040101010101" pitchFamily="18" charset="-122"/>
                  <a:ea typeface="汉仪乐喵体简" panose="00020600040101010101" pitchFamily="18" charset="-122"/>
                </a:rPr>
                <a:t>目 录</a:t>
              </a:r>
              <a:endParaRPr lang="zh-CN" altLang="en-US" sz="7200" dirty="0">
                <a:blipFill dpi="0" rotWithShape="1">
                  <a:blip r:embed="rId3"/>
                  <a:srcRect/>
                  <a:tile tx="0" ty="0" sx="100000" sy="100000" flip="none" algn="tl"/>
                </a:blipFill>
                <a:latin typeface="汉仪乐喵体简" panose="00020600040101010101" pitchFamily="18" charset="-122"/>
                <a:ea typeface="汉仪乐喵体简" panose="00020600040101010101" pitchFamily="18" charset="-122"/>
              </a:endParaRPr>
            </a:p>
          </p:txBody>
        </p:sp>
      </p:grpSp>
      <p:grpSp>
        <p:nvGrpSpPr>
          <p:cNvPr id="10" name="组合 9"/>
          <p:cNvGrpSpPr/>
          <p:nvPr/>
        </p:nvGrpSpPr>
        <p:grpSpPr>
          <a:xfrm>
            <a:off x="3687509" y="2258432"/>
            <a:ext cx="1232603" cy="2911288"/>
            <a:chOff x="3687508" y="2446020"/>
            <a:chExt cx="1232603" cy="2911288"/>
          </a:xfrm>
        </p:grpSpPr>
        <p:sp>
          <p:nvSpPr>
            <p:cNvPr id="19" name="文本框 18"/>
            <p:cNvSpPr txBox="1"/>
            <p:nvPr/>
          </p:nvSpPr>
          <p:spPr>
            <a:xfrm>
              <a:off x="3687508" y="2895824"/>
              <a:ext cx="615553" cy="1559858"/>
            </a:xfrm>
            <a:prstGeom prst="rect">
              <a:avLst/>
            </a:prstGeom>
            <a:solidFill>
              <a:srgbClr val="D7E0EB"/>
            </a:solidFill>
          </p:spPr>
          <p:txBody>
            <a:bodyPr vert="eaVert" wrap="square" rtlCol="0">
              <a:spAutoFit/>
            </a:bodyPr>
            <a:lstStyle/>
            <a:p>
              <a:pPr algn="ctr"/>
              <a:r>
                <a:rPr lang="zh-CN" altLang="en-US" sz="2800" spc="600" dirty="0" smtClean="0">
                  <a:blipFill dpi="0" rotWithShape="1">
                    <a:blip r:embed="rId3"/>
                    <a:srcRect/>
                    <a:stretch>
                      <a:fillRect/>
                    </a:stretch>
                  </a:blipFill>
                  <a:latin typeface="汉仪乐喵体简" panose="00020600040101010101" pitchFamily="18" charset="-122"/>
                  <a:ea typeface="汉仪乐喵体简" panose="00020600040101010101" pitchFamily="18" charset="-122"/>
                </a:rPr>
                <a:t>第一章</a:t>
              </a:r>
              <a:endParaRPr lang="zh-CN" altLang="en-US" sz="2800" spc="600" dirty="0">
                <a:blipFill dpi="0" rotWithShape="1">
                  <a:blip r:embed="rId3"/>
                  <a:srcRect/>
                  <a:stretch>
                    <a:fillRect/>
                  </a:stretch>
                </a:blipFill>
                <a:latin typeface="汉仪乐喵体简" panose="00020600040101010101" pitchFamily="18" charset="-122"/>
                <a:ea typeface="汉仪乐喵体简" panose="00020600040101010101" pitchFamily="18" charset="-122"/>
              </a:endParaRPr>
            </a:p>
          </p:txBody>
        </p:sp>
        <p:sp>
          <p:nvSpPr>
            <p:cNvPr id="20" name="文本框 19"/>
            <p:cNvSpPr txBox="1"/>
            <p:nvPr/>
          </p:nvSpPr>
          <p:spPr>
            <a:xfrm>
              <a:off x="4427668" y="2446020"/>
              <a:ext cx="492443" cy="2911288"/>
            </a:xfrm>
            <a:prstGeom prst="rect">
              <a:avLst/>
            </a:prstGeom>
            <a:noFill/>
          </p:spPr>
          <p:txBody>
            <a:bodyPr vert="eaVert" wrap="square" rtlCol="0">
              <a:spAutoFit/>
            </a:bodyPr>
            <a:lstStyle/>
            <a:p>
              <a:pPr algn="ctr"/>
              <a:r>
                <a:rPr lang="zh-CN" altLang="en-US" sz="2000" spc="3000" dirty="0" smtClean="0">
                  <a:blipFill dpi="0" rotWithShape="1">
                    <a:blip r:embed="rId3"/>
                    <a:srcRect/>
                    <a:stretch>
                      <a:fillRect/>
                    </a:stretch>
                  </a:blipFill>
                  <a:latin typeface="微软雅黑" panose="020B0503020204020204" pitchFamily="34" charset="-122"/>
                  <a:ea typeface="微软雅黑" panose="020B0503020204020204" pitchFamily="34" charset="-122"/>
                </a:rPr>
                <a:t>节日起源</a:t>
              </a:r>
              <a:endParaRPr lang="zh-CN" altLang="en-US" sz="2000" spc="3000" dirty="0">
                <a:blipFill dpi="0" rotWithShape="1">
                  <a:blip r:embed="rId3"/>
                  <a:srcRect/>
                  <a:stretch>
                    <a:fillRect/>
                  </a:stretch>
                </a:blipFill>
                <a:latin typeface="微软雅黑" panose="020B0503020204020204" pitchFamily="34" charset="-122"/>
                <a:ea typeface="微软雅黑" panose="020B0503020204020204" pitchFamily="34" charset="-122"/>
              </a:endParaRPr>
            </a:p>
          </p:txBody>
        </p:sp>
      </p:grpSp>
      <p:grpSp>
        <p:nvGrpSpPr>
          <p:cNvPr id="21" name="组合 20"/>
          <p:cNvGrpSpPr/>
          <p:nvPr/>
        </p:nvGrpSpPr>
        <p:grpSpPr>
          <a:xfrm>
            <a:off x="5163399" y="2258431"/>
            <a:ext cx="1232607" cy="2911288"/>
            <a:chOff x="3687508" y="2446019"/>
            <a:chExt cx="1232606" cy="2911288"/>
          </a:xfrm>
        </p:grpSpPr>
        <p:sp>
          <p:nvSpPr>
            <p:cNvPr id="22" name="文本框 21"/>
            <p:cNvSpPr txBox="1"/>
            <p:nvPr/>
          </p:nvSpPr>
          <p:spPr>
            <a:xfrm>
              <a:off x="3687508" y="2895824"/>
              <a:ext cx="615553" cy="1559858"/>
            </a:xfrm>
            <a:prstGeom prst="rect">
              <a:avLst/>
            </a:prstGeom>
            <a:solidFill>
              <a:srgbClr val="D7E0EB"/>
            </a:solidFill>
          </p:spPr>
          <p:txBody>
            <a:bodyPr vert="eaVert" wrap="square" rtlCol="0">
              <a:spAutoFit/>
            </a:bodyPr>
            <a:lstStyle/>
            <a:p>
              <a:pPr algn="ctr"/>
              <a:r>
                <a:rPr lang="zh-CN" altLang="en-US" sz="2800" spc="600" dirty="0" smtClean="0">
                  <a:blipFill dpi="0" rotWithShape="1">
                    <a:blip r:embed="rId3"/>
                    <a:srcRect/>
                    <a:stretch>
                      <a:fillRect/>
                    </a:stretch>
                  </a:blipFill>
                  <a:latin typeface="汉仪乐喵体简" panose="00020600040101010101" pitchFamily="18" charset="-122"/>
                  <a:ea typeface="汉仪乐喵体简" panose="00020600040101010101" pitchFamily="18" charset="-122"/>
                </a:rPr>
                <a:t>第</a:t>
              </a:r>
              <a:r>
                <a:rPr lang="zh-CN" altLang="en-US" sz="2800" spc="600" dirty="0">
                  <a:blipFill dpi="0" rotWithShape="1">
                    <a:blip r:embed="rId3"/>
                    <a:srcRect/>
                    <a:stretch>
                      <a:fillRect/>
                    </a:stretch>
                  </a:blipFill>
                  <a:latin typeface="汉仪乐喵体简" panose="00020600040101010101" pitchFamily="18" charset="-122"/>
                  <a:ea typeface="汉仪乐喵体简" panose="00020600040101010101" pitchFamily="18" charset="-122"/>
                </a:rPr>
                <a:t>二</a:t>
              </a:r>
              <a:r>
                <a:rPr lang="zh-CN" altLang="en-US" sz="2800" spc="600" dirty="0" smtClean="0">
                  <a:blipFill dpi="0" rotWithShape="1">
                    <a:blip r:embed="rId3"/>
                    <a:srcRect/>
                    <a:stretch>
                      <a:fillRect/>
                    </a:stretch>
                  </a:blipFill>
                  <a:latin typeface="汉仪乐喵体简" panose="00020600040101010101" pitchFamily="18" charset="-122"/>
                  <a:ea typeface="汉仪乐喵体简" panose="00020600040101010101" pitchFamily="18" charset="-122"/>
                </a:rPr>
                <a:t>章</a:t>
              </a:r>
              <a:endParaRPr lang="zh-CN" altLang="en-US" sz="2800" spc="600" dirty="0">
                <a:blipFill dpi="0" rotWithShape="1">
                  <a:blip r:embed="rId3"/>
                  <a:srcRect/>
                  <a:stretch>
                    <a:fillRect/>
                  </a:stretch>
                </a:blipFill>
                <a:latin typeface="汉仪乐喵体简" panose="00020600040101010101" pitchFamily="18" charset="-122"/>
                <a:ea typeface="汉仪乐喵体简" panose="00020600040101010101" pitchFamily="18" charset="-122"/>
              </a:endParaRPr>
            </a:p>
          </p:txBody>
        </p:sp>
        <p:sp>
          <p:nvSpPr>
            <p:cNvPr id="23" name="文本框 22"/>
            <p:cNvSpPr txBox="1"/>
            <p:nvPr/>
          </p:nvSpPr>
          <p:spPr>
            <a:xfrm>
              <a:off x="4427671" y="2446019"/>
              <a:ext cx="492443" cy="2911288"/>
            </a:xfrm>
            <a:prstGeom prst="rect">
              <a:avLst/>
            </a:prstGeom>
            <a:noFill/>
          </p:spPr>
          <p:txBody>
            <a:bodyPr vert="eaVert" wrap="square" rtlCol="0">
              <a:spAutoFit/>
            </a:bodyPr>
            <a:lstStyle/>
            <a:p>
              <a:pPr algn="ctr"/>
              <a:r>
                <a:rPr lang="zh-CN" altLang="en-US" sz="2000" spc="3000" dirty="0" smtClean="0">
                  <a:blipFill dpi="0" rotWithShape="1">
                    <a:blip r:embed="rId3"/>
                    <a:srcRect/>
                    <a:stretch>
                      <a:fillRect/>
                    </a:stretch>
                  </a:blipFill>
                  <a:latin typeface="微软雅黑" panose="020B0503020204020204" pitchFamily="34" charset="-122"/>
                  <a:ea typeface="微软雅黑" panose="020B0503020204020204" pitchFamily="34" charset="-122"/>
                </a:rPr>
                <a:t>民间习俗</a:t>
              </a:r>
              <a:endParaRPr lang="zh-CN" altLang="en-US" sz="2000" spc="3000" dirty="0">
                <a:blipFill dpi="0" rotWithShape="1">
                  <a:blip r:embed="rId3"/>
                  <a:srcRect/>
                  <a:stretch>
                    <a:fillRect/>
                  </a:stretch>
                </a:blipFill>
                <a:latin typeface="微软雅黑" panose="020B0503020204020204" pitchFamily="34" charset="-122"/>
                <a:ea typeface="微软雅黑" panose="020B0503020204020204" pitchFamily="34" charset="-122"/>
              </a:endParaRPr>
            </a:p>
          </p:txBody>
        </p:sp>
      </p:grpSp>
      <p:grpSp>
        <p:nvGrpSpPr>
          <p:cNvPr id="28" name="组合 27"/>
          <p:cNvGrpSpPr/>
          <p:nvPr/>
        </p:nvGrpSpPr>
        <p:grpSpPr>
          <a:xfrm>
            <a:off x="6639288" y="2215403"/>
            <a:ext cx="1232607" cy="2911288"/>
            <a:chOff x="3687508" y="2402991"/>
            <a:chExt cx="1232606" cy="2911288"/>
          </a:xfrm>
        </p:grpSpPr>
        <p:sp>
          <p:nvSpPr>
            <p:cNvPr id="29" name="文本框 28"/>
            <p:cNvSpPr txBox="1"/>
            <p:nvPr/>
          </p:nvSpPr>
          <p:spPr>
            <a:xfrm>
              <a:off x="3687508" y="2895824"/>
              <a:ext cx="615553" cy="1559858"/>
            </a:xfrm>
            <a:prstGeom prst="rect">
              <a:avLst/>
            </a:prstGeom>
            <a:solidFill>
              <a:srgbClr val="D7E0EB"/>
            </a:solidFill>
          </p:spPr>
          <p:txBody>
            <a:bodyPr vert="eaVert" wrap="square" rtlCol="0">
              <a:spAutoFit/>
            </a:bodyPr>
            <a:lstStyle/>
            <a:p>
              <a:pPr algn="ctr"/>
              <a:r>
                <a:rPr lang="zh-CN" altLang="en-US" sz="2800" spc="600" dirty="0" smtClean="0">
                  <a:blipFill dpi="0" rotWithShape="1">
                    <a:blip r:embed="rId3"/>
                    <a:srcRect/>
                    <a:stretch>
                      <a:fillRect/>
                    </a:stretch>
                  </a:blipFill>
                  <a:latin typeface="汉仪乐喵体简" panose="00020600040101010101" pitchFamily="18" charset="-122"/>
                  <a:ea typeface="汉仪乐喵体简" panose="00020600040101010101" pitchFamily="18" charset="-122"/>
                </a:rPr>
                <a:t>第三章</a:t>
              </a:r>
              <a:endParaRPr lang="zh-CN" altLang="en-US" sz="2800" spc="600" dirty="0">
                <a:blipFill dpi="0" rotWithShape="1">
                  <a:blip r:embed="rId3"/>
                  <a:srcRect/>
                  <a:stretch>
                    <a:fillRect/>
                  </a:stretch>
                </a:blipFill>
                <a:latin typeface="汉仪乐喵体简" panose="00020600040101010101" pitchFamily="18" charset="-122"/>
                <a:ea typeface="汉仪乐喵体简" panose="00020600040101010101" pitchFamily="18" charset="-122"/>
              </a:endParaRPr>
            </a:p>
          </p:txBody>
        </p:sp>
        <p:sp>
          <p:nvSpPr>
            <p:cNvPr id="30" name="文本框 29"/>
            <p:cNvSpPr txBox="1"/>
            <p:nvPr/>
          </p:nvSpPr>
          <p:spPr>
            <a:xfrm>
              <a:off x="4427671" y="2402991"/>
              <a:ext cx="492443" cy="2911288"/>
            </a:xfrm>
            <a:prstGeom prst="rect">
              <a:avLst/>
            </a:prstGeom>
            <a:noFill/>
          </p:spPr>
          <p:txBody>
            <a:bodyPr vert="eaVert" wrap="square" rtlCol="0">
              <a:spAutoFit/>
            </a:bodyPr>
            <a:lstStyle/>
            <a:p>
              <a:pPr algn="ctr"/>
              <a:r>
                <a:rPr lang="zh-CN" altLang="en-US" sz="2000" spc="3000" dirty="0" smtClean="0">
                  <a:blipFill dpi="0" rotWithShape="1">
                    <a:blip r:embed="rId3"/>
                    <a:srcRect/>
                    <a:stretch>
                      <a:fillRect/>
                    </a:stretch>
                  </a:blipFill>
                  <a:latin typeface="微软雅黑" panose="020B0503020204020204" pitchFamily="34" charset="-122"/>
                  <a:ea typeface="微软雅黑" panose="020B0503020204020204" pitchFamily="34" charset="-122"/>
                </a:rPr>
                <a:t>神话传说</a:t>
              </a:r>
              <a:endParaRPr lang="zh-CN" altLang="en-US" sz="2000" spc="3000" dirty="0">
                <a:blipFill dpi="0" rotWithShape="1">
                  <a:blip r:embed="rId3"/>
                  <a:srcRect/>
                  <a:stretch>
                    <a:fillRect/>
                  </a:stretch>
                </a:blipFill>
                <a:latin typeface="微软雅黑" panose="020B0503020204020204" pitchFamily="34" charset="-122"/>
                <a:ea typeface="微软雅黑" panose="020B0503020204020204" pitchFamily="34" charset="-122"/>
              </a:endParaRPr>
            </a:p>
          </p:txBody>
        </p:sp>
      </p:grpSp>
      <p:grpSp>
        <p:nvGrpSpPr>
          <p:cNvPr id="31" name="组合 30"/>
          <p:cNvGrpSpPr/>
          <p:nvPr/>
        </p:nvGrpSpPr>
        <p:grpSpPr>
          <a:xfrm>
            <a:off x="8115176" y="2215402"/>
            <a:ext cx="1232607" cy="2911288"/>
            <a:chOff x="3687508" y="2402990"/>
            <a:chExt cx="1232606" cy="2911288"/>
          </a:xfrm>
        </p:grpSpPr>
        <p:sp>
          <p:nvSpPr>
            <p:cNvPr id="32" name="文本框 31"/>
            <p:cNvSpPr txBox="1"/>
            <p:nvPr/>
          </p:nvSpPr>
          <p:spPr>
            <a:xfrm>
              <a:off x="3687508" y="2895824"/>
              <a:ext cx="615553" cy="1559858"/>
            </a:xfrm>
            <a:prstGeom prst="rect">
              <a:avLst/>
            </a:prstGeom>
            <a:solidFill>
              <a:srgbClr val="D7E0EB"/>
            </a:solidFill>
          </p:spPr>
          <p:txBody>
            <a:bodyPr vert="eaVert" wrap="square" rtlCol="0">
              <a:spAutoFit/>
            </a:bodyPr>
            <a:lstStyle/>
            <a:p>
              <a:pPr algn="ctr"/>
              <a:r>
                <a:rPr lang="zh-CN" altLang="en-US" sz="2800" spc="600" dirty="0" smtClean="0">
                  <a:blipFill dpi="0" rotWithShape="1">
                    <a:blip r:embed="rId3"/>
                    <a:srcRect/>
                    <a:stretch>
                      <a:fillRect/>
                    </a:stretch>
                  </a:blipFill>
                  <a:latin typeface="汉仪乐喵体简" panose="00020600040101010101" pitchFamily="18" charset="-122"/>
                  <a:ea typeface="汉仪乐喵体简" panose="00020600040101010101" pitchFamily="18" charset="-122"/>
                </a:rPr>
                <a:t>第四章</a:t>
              </a:r>
              <a:endParaRPr lang="zh-CN" altLang="en-US" sz="2800" spc="600" dirty="0">
                <a:blipFill dpi="0" rotWithShape="1">
                  <a:blip r:embed="rId3"/>
                  <a:srcRect/>
                  <a:stretch>
                    <a:fillRect/>
                  </a:stretch>
                </a:blipFill>
                <a:latin typeface="汉仪乐喵体简" panose="00020600040101010101" pitchFamily="18" charset="-122"/>
                <a:ea typeface="汉仪乐喵体简" panose="00020600040101010101" pitchFamily="18" charset="-122"/>
              </a:endParaRPr>
            </a:p>
          </p:txBody>
        </p:sp>
        <p:sp>
          <p:nvSpPr>
            <p:cNvPr id="33" name="文本框 32"/>
            <p:cNvSpPr txBox="1"/>
            <p:nvPr/>
          </p:nvSpPr>
          <p:spPr>
            <a:xfrm>
              <a:off x="4427671" y="2402990"/>
              <a:ext cx="492443" cy="2911288"/>
            </a:xfrm>
            <a:prstGeom prst="rect">
              <a:avLst/>
            </a:prstGeom>
            <a:noFill/>
          </p:spPr>
          <p:txBody>
            <a:bodyPr vert="eaVert" wrap="square" rtlCol="0">
              <a:spAutoFit/>
            </a:bodyPr>
            <a:lstStyle/>
            <a:p>
              <a:pPr algn="ctr"/>
              <a:r>
                <a:rPr lang="zh-CN" altLang="en-US" sz="2000" spc="3000" dirty="0" smtClean="0">
                  <a:blipFill dpi="0" rotWithShape="1">
                    <a:blip r:embed="rId3"/>
                    <a:srcRect/>
                    <a:stretch>
                      <a:fillRect/>
                    </a:stretch>
                  </a:blipFill>
                  <a:latin typeface="微软雅黑" panose="020B0503020204020204" pitchFamily="34" charset="-122"/>
                  <a:ea typeface="微软雅黑" panose="020B0503020204020204" pitchFamily="34" charset="-122"/>
                </a:rPr>
                <a:t>著名诗词</a:t>
              </a:r>
              <a:endParaRPr lang="zh-CN" altLang="en-US" sz="2000" spc="3000" dirty="0">
                <a:blipFill dpi="0" rotWithShape="1">
                  <a:blip r:embed="rId3"/>
                  <a:srcRect/>
                  <a:stretch>
                    <a:fillRect/>
                  </a:stretch>
                </a:blipFill>
                <a:latin typeface="微软雅黑" panose="020B0503020204020204" pitchFamily="34" charset="-122"/>
                <a:ea typeface="微软雅黑" panose="020B0503020204020204" pitchFamily="34" charset="-122"/>
              </a:endParaRPr>
            </a:p>
          </p:txBody>
        </p:sp>
      </p:grpSp>
      <p:pic>
        <p:nvPicPr>
          <p:cNvPr id="24" name="图片 23"/>
          <p:cNvPicPr>
            <a:picLocks noChangeAspect="1"/>
          </p:cNvPicPr>
          <p:nvPr/>
        </p:nvPicPr>
        <p:blipFill>
          <a:blip r:embed="rId4" cstate="screen"/>
          <a:stretch>
            <a:fillRect/>
          </a:stretch>
        </p:blipFill>
        <p:spPr>
          <a:xfrm>
            <a:off x="8505713" y="688490"/>
            <a:ext cx="2194987" cy="675656"/>
          </a:xfrm>
          <a:prstGeom prst="rect">
            <a:avLst/>
          </a:prstGeom>
        </p:spPr>
      </p:pic>
      <p:pic>
        <p:nvPicPr>
          <p:cNvPr id="25" name="图片 24"/>
          <p:cNvPicPr>
            <a:picLocks noChangeAspect="1"/>
          </p:cNvPicPr>
          <p:nvPr/>
        </p:nvPicPr>
        <p:blipFill>
          <a:blip r:embed="rId5" cstate="screen"/>
          <a:stretch>
            <a:fillRect/>
          </a:stretch>
        </p:blipFill>
        <p:spPr>
          <a:xfrm>
            <a:off x="350844" y="5621977"/>
            <a:ext cx="907803" cy="90780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400">
        <p14:ripp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2" fill="hold" nodeType="after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wipe(right)">
                                      <p:cBhvr>
                                        <p:cTn id="13" dur="500"/>
                                        <p:tgtEl>
                                          <p:spTgt spid="24"/>
                                        </p:tgtEl>
                                      </p:cBhvr>
                                    </p:animEffect>
                                  </p:childTnLst>
                                </p:cTn>
                              </p:par>
                            </p:childTnLst>
                          </p:cTn>
                        </p:par>
                        <p:par>
                          <p:cTn id="14" fill="hold">
                            <p:stCondLst>
                              <p:cond delay="1500"/>
                            </p:stCondLst>
                            <p:childTnLst>
                              <p:par>
                                <p:cTn id="15" presetID="16" presetClass="entr" presetSubtype="21" fill="hold" nodeType="after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barn(inVertical)">
                                      <p:cBhvr>
                                        <p:cTn id="17" dur="500"/>
                                        <p:tgtEl>
                                          <p:spTgt spid="25"/>
                                        </p:tgtEl>
                                      </p:cBhvr>
                                    </p:animEffect>
                                  </p:childTnLst>
                                </p:cTn>
                              </p:par>
                            </p:childTnLst>
                          </p:cTn>
                        </p:par>
                        <p:par>
                          <p:cTn id="18" fill="hold">
                            <p:stCondLst>
                              <p:cond delay="2000"/>
                            </p:stCondLst>
                            <p:childTnLst>
                              <p:par>
                                <p:cTn id="19" presetID="42" presetClass="entr" presetSubtype="0" fill="hold" nodeType="after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1000"/>
                                        <p:tgtEl>
                                          <p:spTgt spid="9"/>
                                        </p:tgtEl>
                                      </p:cBhvr>
                                    </p:animEffect>
                                    <p:anim calcmode="lin" valueType="num">
                                      <p:cBhvr>
                                        <p:cTn id="22" dur="1000" fill="hold"/>
                                        <p:tgtEl>
                                          <p:spTgt spid="9"/>
                                        </p:tgtEl>
                                        <p:attrNameLst>
                                          <p:attrName>ppt_x</p:attrName>
                                        </p:attrNameLst>
                                      </p:cBhvr>
                                      <p:tavLst>
                                        <p:tav tm="0">
                                          <p:val>
                                            <p:strVal val="#ppt_x"/>
                                          </p:val>
                                        </p:tav>
                                        <p:tav tm="100000">
                                          <p:val>
                                            <p:strVal val="#ppt_x"/>
                                          </p:val>
                                        </p:tav>
                                      </p:tavLst>
                                    </p:anim>
                                    <p:anim calcmode="lin" valueType="num">
                                      <p:cBhvr>
                                        <p:cTn id="23" dur="1000" fill="hold"/>
                                        <p:tgtEl>
                                          <p:spTgt spid="9"/>
                                        </p:tgtEl>
                                        <p:attrNameLst>
                                          <p:attrName>ppt_y</p:attrName>
                                        </p:attrNameLst>
                                      </p:cBhvr>
                                      <p:tavLst>
                                        <p:tav tm="0">
                                          <p:val>
                                            <p:strVal val="#ppt_y+.1"/>
                                          </p:val>
                                        </p:tav>
                                        <p:tav tm="100000">
                                          <p:val>
                                            <p:strVal val="#ppt_y"/>
                                          </p:val>
                                        </p:tav>
                                      </p:tavLst>
                                    </p:anim>
                                  </p:childTnLst>
                                </p:cTn>
                              </p:par>
                            </p:childTnLst>
                          </p:cTn>
                        </p:par>
                        <p:par>
                          <p:cTn id="24" fill="hold">
                            <p:stCondLst>
                              <p:cond delay="3000"/>
                            </p:stCondLst>
                            <p:childTnLst>
                              <p:par>
                                <p:cTn id="25" presetID="42" presetClass="entr" presetSubtype="0" fill="hold" nodeType="after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1000"/>
                                        <p:tgtEl>
                                          <p:spTgt spid="10"/>
                                        </p:tgtEl>
                                      </p:cBhvr>
                                    </p:animEffect>
                                    <p:anim calcmode="lin" valueType="num">
                                      <p:cBhvr>
                                        <p:cTn id="28" dur="1000" fill="hold"/>
                                        <p:tgtEl>
                                          <p:spTgt spid="10"/>
                                        </p:tgtEl>
                                        <p:attrNameLst>
                                          <p:attrName>ppt_x</p:attrName>
                                        </p:attrNameLst>
                                      </p:cBhvr>
                                      <p:tavLst>
                                        <p:tav tm="0">
                                          <p:val>
                                            <p:strVal val="#ppt_x"/>
                                          </p:val>
                                        </p:tav>
                                        <p:tav tm="100000">
                                          <p:val>
                                            <p:strVal val="#ppt_x"/>
                                          </p:val>
                                        </p:tav>
                                      </p:tavLst>
                                    </p:anim>
                                    <p:anim calcmode="lin" valueType="num">
                                      <p:cBhvr>
                                        <p:cTn id="29" dur="1000" fill="hold"/>
                                        <p:tgtEl>
                                          <p:spTgt spid="10"/>
                                        </p:tgtEl>
                                        <p:attrNameLst>
                                          <p:attrName>ppt_y</p:attrName>
                                        </p:attrNameLst>
                                      </p:cBhvr>
                                      <p:tavLst>
                                        <p:tav tm="0">
                                          <p:val>
                                            <p:strVal val="#ppt_y+.1"/>
                                          </p:val>
                                        </p:tav>
                                        <p:tav tm="100000">
                                          <p:val>
                                            <p:strVal val="#ppt_y"/>
                                          </p:val>
                                        </p:tav>
                                      </p:tavLst>
                                    </p:anim>
                                  </p:childTnLst>
                                </p:cTn>
                              </p:par>
                            </p:childTnLst>
                          </p:cTn>
                        </p:par>
                        <p:par>
                          <p:cTn id="30" fill="hold">
                            <p:stCondLst>
                              <p:cond delay="4000"/>
                            </p:stCondLst>
                            <p:childTnLst>
                              <p:par>
                                <p:cTn id="31" presetID="42" presetClass="entr" presetSubtype="0" fill="hold" nodeType="afterEffect">
                                  <p:stCondLst>
                                    <p:cond delay="0"/>
                                  </p:stCondLst>
                                  <p:childTnLst>
                                    <p:set>
                                      <p:cBhvr>
                                        <p:cTn id="32" dur="1" fill="hold">
                                          <p:stCondLst>
                                            <p:cond delay="0"/>
                                          </p:stCondLst>
                                        </p:cTn>
                                        <p:tgtEl>
                                          <p:spTgt spid="21"/>
                                        </p:tgtEl>
                                        <p:attrNameLst>
                                          <p:attrName>style.visibility</p:attrName>
                                        </p:attrNameLst>
                                      </p:cBhvr>
                                      <p:to>
                                        <p:strVal val="visible"/>
                                      </p:to>
                                    </p:set>
                                    <p:animEffect transition="in" filter="fade">
                                      <p:cBhvr>
                                        <p:cTn id="33" dur="1000"/>
                                        <p:tgtEl>
                                          <p:spTgt spid="21"/>
                                        </p:tgtEl>
                                      </p:cBhvr>
                                    </p:animEffect>
                                    <p:anim calcmode="lin" valueType="num">
                                      <p:cBhvr>
                                        <p:cTn id="34" dur="1000" fill="hold"/>
                                        <p:tgtEl>
                                          <p:spTgt spid="21"/>
                                        </p:tgtEl>
                                        <p:attrNameLst>
                                          <p:attrName>ppt_x</p:attrName>
                                        </p:attrNameLst>
                                      </p:cBhvr>
                                      <p:tavLst>
                                        <p:tav tm="0">
                                          <p:val>
                                            <p:strVal val="#ppt_x"/>
                                          </p:val>
                                        </p:tav>
                                        <p:tav tm="100000">
                                          <p:val>
                                            <p:strVal val="#ppt_x"/>
                                          </p:val>
                                        </p:tav>
                                      </p:tavLst>
                                    </p:anim>
                                    <p:anim calcmode="lin" valueType="num">
                                      <p:cBhvr>
                                        <p:cTn id="35" dur="1000" fill="hold"/>
                                        <p:tgtEl>
                                          <p:spTgt spid="21"/>
                                        </p:tgtEl>
                                        <p:attrNameLst>
                                          <p:attrName>ppt_y</p:attrName>
                                        </p:attrNameLst>
                                      </p:cBhvr>
                                      <p:tavLst>
                                        <p:tav tm="0">
                                          <p:val>
                                            <p:strVal val="#ppt_y+.1"/>
                                          </p:val>
                                        </p:tav>
                                        <p:tav tm="100000">
                                          <p:val>
                                            <p:strVal val="#ppt_y"/>
                                          </p:val>
                                        </p:tav>
                                      </p:tavLst>
                                    </p:anim>
                                  </p:childTnLst>
                                </p:cTn>
                              </p:par>
                            </p:childTnLst>
                          </p:cTn>
                        </p:par>
                        <p:par>
                          <p:cTn id="36" fill="hold">
                            <p:stCondLst>
                              <p:cond delay="5000"/>
                            </p:stCondLst>
                            <p:childTnLst>
                              <p:par>
                                <p:cTn id="37" presetID="42" presetClass="entr" presetSubtype="0" fill="hold" nodeType="afterEffect">
                                  <p:stCondLst>
                                    <p:cond delay="0"/>
                                  </p:stCondLst>
                                  <p:childTnLst>
                                    <p:set>
                                      <p:cBhvr>
                                        <p:cTn id="38" dur="1" fill="hold">
                                          <p:stCondLst>
                                            <p:cond delay="0"/>
                                          </p:stCondLst>
                                        </p:cTn>
                                        <p:tgtEl>
                                          <p:spTgt spid="28"/>
                                        </p:tgtEl>
                                        <p:attrNameLst>
                                          <p:attrName>style.visibility</p:attrName>
                                        </p:attrNameLst>
                                      </p:cBhvr>
                                      <p:to>
                                        <p:strVal val="visible"/>
                                      </p:to>
                                    </p:set>
                                    <p:animEffect transition="in" filter="fade">
                                      <p:cBhvr>
                                        <p:cTn id="39" dur="1000"/>
                                        <p:tgtEl>
                                          <p:spTgt spid="28"/>
                                        </p:tgtEl>
                                      </p:cBhvr>
                                    </p:animEffect>
                                    <p:anim calcmode="lin" valueType="num">
                                      <p:cBhvr>
                                        <p:cTn id="40" dur="1000" fill="hold"/>
                                        <p:tgtEl>
                                          <p:spTgt spid="28"/>
                                        </p:tgtEl>
                                        <p:attrNameLst>
                                          <p:attrName>ppt_x</p:attrName>
                                        </p:attrNameLst>
                                      </p:cBhvr>
                                      <p:tavLst>
                                        <p:tav tm="0">
                                          <p:val>
                                            <p:strVal val="#ppt_x"/>
                                          </p:val>
                                        </p:tav>
                                        <p:tav tm="100000">
                                          <p:val>
                                            <p:strVal val="#ppt_x"/>
                                          </p:val>
                                        </p:tav>
                                      </p:tavLst>
                                    </p:anim>
                                    <p:anim calcmode="lin" valueType="num">
                                      <p:cBhvr>
                                        <p:cTn id="41" dur="1000" fill="hold"/>
                                        <p:tgtEl>
                                          <p:spTgt spid="28"/>
                                        </p:tgtEl>
                                        <p:attrNameLst>
                                          <p:attrName>ppt_y</p:attrName>
                                        </p:attrNameLst>
                                      </p:cBhvr>
                                      <p:tavLst>
                                        <p:tav tm="0">
                                          <p:val>
                                            <p:strVal val="#ppt_y+.1"/>
                                          </p:val>
                                        </p:tav>
                                        <p:tav tm="100000">
                                          <p:val>
                                            <p:strVal val="#ppt_y"/>
                                          </p:val>
                                        </p:tav>
                                      </p:tavLst>
                                    </p:anim>
                                  </p:childTnLst>
                                </p:cTn>
                              </p:par>
                            </p:childTnLst>
                          </p:cTn>
                        </p:par>
                        <p:par>
                          <p:cTn id="42" fill="hold">
                            <p:stCondLst>
                              <p:cond delay="6000"/>
                            </p:stCondLst>
                            <p:childTnLst>
                              <p:par>
                                <p:cTn id="43" presetID="42" presetClass="entr" presetSubtype="0" fill="hold" nodeType="afterEffect">
                                  <p:stCondLst>
                                    <p:cond delay="0"/>
                                  </p:stCondLst>
                                  <p:childTnLst>
                                    <p:set>
                                      <p:cBhvr>
                                        <p:cTn id="44" dur="1" fill="hold">
                                          <p:stCondLst>
                                            <p:cond delay="0"/>
                                          </p:stCondLst>
                                        </p:cTn>
                                        <p:tgtEl>
                                          <p:spTgt spid="31"/>
                                        </p:tgtEl>
                                        <p:attrNameLst>
                                          <p:attrName>style.visibility</p:attrName>
                                        </p:attrNameLst>
                                      </p:cBhvr>
                                      <p:to>
                                        <p:strVal val="visible"/>
                                      </p:to>
                                    </p:set>
                                    <p:animEffect transition="in" filter="fade">
                                      <p:cBhvr>
                                        <p:cTn id="45" dur="1000"/>
                                        <p:tgtEl>
                                          <p:spTgt spid="31"/>
                                        </p:tgtEl>
                                      </p:cBhvr>
                                    </p:animEffect>
                                    <p:anim calcmode="lin" valueType="num">
                                      <p:cBhvr>
                                        <p:cTn id="46" dur="1000" fill="hold"/>
                                        <p:tgtEl>
                                          <p:spTgt spid="31"/>
                                        </p:tgtEl>
                                        <p:attrNameLst>
                                          <p:attrName>ppt_x</p:attrName>
                                        </p:attrNameLst>
                                      </p:cBhvr>
                                      <p:tavLst>
                                        <p:tav tm="0">
                                          <p:val>
                                            <p:strVal val="#ppt_x"/>
                                          </p:val>
                                        </p:tav>
                                        <p:tav tm="100000">
                                          <p:val>
                                            <p:strVal val="#ppt_x"/>
                                          </p:val>
                                        </p:tav>
                                      </p:tavLst>
                                    </p:anim>
                                    <p:anim calcmode="lin" valueType="num">
                                      <p:cBhvr>
                                        <p:cTn id="47"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5" name="矩形 4"/>
          <p:cNvSpPr/>
          <p:nvPr/>
        </p:nvSpPr>
        <p:spPr>
          <a:xfrm>
            <a:off x="0" y="215155"/>
            <a:ext cx="12192000" cy="6653605"/>
          </a:xfrm>
          <a:prstGeom prst="rect">
            <a:avLst/>
          </a:prstGeom>
          <a:blipFill dpi="0" rotWithShape="1">
            <a:blip r:embed="rId2">
              <a:alphaModFix amt="1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p:cNvGrpSpPr/>
          <p:nvPr/>
        </p:nvGrpSpPr>
        <p:grpSpPr>
          <a:xfrm>
            <a:off x="-30712" y="-932367"/>
            <a:ext cx="958082" cy="4861802"/>
            <a:chOff x="-30713" y="-932367"/>
            <a:chExt cx="958082" cy="4861802"/>
          </a:xfrm>
        </p:grpSpPr>
        <p:grpSp>
          <p:nvGrpSpPr>
            <p:cNvPr id="7" name="组合 6"/>
            <p:cNvGrpSpPr/>
            <p:nvPr/>
          </p:nvGrpSpPr>
          <p:grpSpPr>
            <a:xfrm>
              <a:off x="-30713" y="-932367"/>
              <a:ext cx="697431" cy="4861802"/>
              <a:chOff x="-30713" y="-932367"/>
              <a:chExt cx="697431" cy="4861802"/>
            </a:xfrm>
          </p:grpSpPr>
          <p:grpSp>
            <p:nvGrpSpPr>
              <p:cNvPr id="10" name="组合 9"/>
              <p:cNvGrpSpPr/>
              <p:nvPr/>
            </p:nvGrpSpPr>
            <p:grpSpPr>
              <a:xfrm>
                <a:off x="228600" y="16565"/>
                <a:ext cx="435429" cy="2580710"/>
                <a:chOff x="2744560" y="1981200"/>
                <a:chExt cx="435429" cy="2580710"/>
              </a:xfrm>
            </p:grpSpPr>
            <p:cxnSp>
              <p:nvCxnSpPr>
                <p:cNvPr id="13" name="直接连接符 12"/>
                <p:cNvCxnSpPr/>
                <p:nvPr/>
              </p:nvCxnSpPr>
              <p:spPr>
                <a:xfrm>
                  <a:off x="2958191" y="4367067"/>
                  <a:ext cx="4083" cy="194843"/>
                </a:xfrm>
                <a:prstGeom prst="line">
                  <a:avLst/>
                </a:prstGeom>
                <a:ln w="12700">
                  <a:solidFill>
                    <a:srgbClr val="D5BB67"/>
                  </a:solidFill>
                </a:ln>
              </p:spPr>
              <p:style>
                <a:lnRef idx="1">
                  <a:schemeClr val="accent1"/>
                </a:lnRef>
                <a:fillRef idx="0">
                  <a:schemeClr val="accent1"/>
                </a:fillRef>
                <a:effectRef idx="0">
                  <a:schemeClr val="accent1"/>
                </a:effectRef>
                <a:fontRef idx="minor">
                  <a:schemeClr val="tx1"/>
                </a:fontRef>
              </p:style>
            </p:cxnSp>
            <p:grpSp>
              <p:nvGrpSpPr>
                <p:cNvPr id="14" name="组合 13"/>
                <p:cNvGrpSpPr/>
                <p:nvPr/>
              </p:nvGrpSpPr>
              <p:grpSpPr>
                <a:xfrm>
                  <a:off x="2744560" y="2951922"/>
                  <a:ext cx="435429" cy="1524000"/>
                  <a:chOff x="2973160" y="2951922"/>
                  <a:chExt cx="435429" cy="1524000"/>
                </a:xfrm>
              </p:grpSpPr>
              <p:sp>
                <p:nvSpPr>
                  <p:cNvPr id="16" name="矩形 15"/>
                  <p:cNvSpPr/>
                  <p:nvPr/>
                </p:nvSpPr>
                <p:spPr>
                  <a:xfrm>
                    <a:off x="2973160" y="2951922"/>
                    <a:ext cx="435429" cy="1524000"/>
                  </a:xfrm>
                  <a:prstGeom prst="rect">
                    <a:avLst/>
                  </a:prstGeom>
                  <a:solidFill>
                    <a:schemeClr val="bg1"/>
                  </a:solidFill>
                  <a:ln w="12700">
                    <a:solidFill>
                      <a:srgbClr val="D5BB6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流程图: 接点 16"/>
                  <p:cNvSpPr/>
                  <p:nvPr/>
                </p:nvSpPr>
                <p:spPr>
                  <a:xfrm>
                    <a:off x="3143249" y="2971800"/>
                    <a:ext cx="95250" cy="95250"/>
                  </a:xfrm>
                  <a:prstGeom prst="flowChartConnector">
                    <a:avLst/>
                  </a:prstGeom>
                  <a:solidFill>
                    <a:srgbClr val="8E73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流程图: 接点 17"/>
                  <p:cNvSpPr/>
                  <p:nvPr/>
                </p:nvSpPr>
                <p:spPr>
                  <a:xfrm>
                    <a:off x="3143249" y="4319442"/>
                    <a:ext cx="95250" cy="95250"/>
                  </a:xfrm>
                  <a:prstGeom prst="flowChartConnector">
                    <a:avLst/>
                  </a:prstGeom>
                  <a:solidFill>
                    <a:srgbClr val="8E73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5" name="直接连接符 14"/>
                <p:cNvCxnSpPr/>
                <p:nvPr/>
              </p:nvCxnSpPr>
              <p:spPr>
                <a:xfrm>
                  <a:off x="2962274" y="1981200"/>
                  <a:ext cx="0" cy="990600"/>
                </a:xfrm>
                <a:prstGeom prst="line">
                  <a:avLst/>
                </a:prstGeom>
                <a:ln w="12700">
                  <a:solidFill>
                    <a:srgbClr val="D5BB67"/>
                  </a:solidFill>
                </a:ln>
              </p:spPr>
              <p:style>
                <a:lnRef idx="1">
                  <a:schemeClr val="accent1"/>
                </a:lnRef>
                <a:fillRef idx="0">
                  <a:schemeClr val="accent1"/>
                </a:fillRef>
                <a:effectRef idx="0">
                  <a:schemeClr val="accent1"/>
                </a:effectRef>
                <a:fontRef idx="minor">
                  <a:schemeClr val="tx1"/>
                </a:fontRef>
              </p:style>
            </p:cxnSp>
          </p:grpSp>
          <p:sp>
            <p:nvSpPr>
              <p:cNvPr id="11" name="文本框 10"/>
              <p:cNvSpPr txBox="1"/>
              <p:nvPr/>
            </p:nvSpPr>
            <p:spPr>
              <a:xfrm>
                <a:off x="235831" y="1054790"/>
                <a:ext cx="430887" cy="1522139"/>
              </a:xfrm>
              <a:prstGeom prst="rect">
                <a:avLst/>
              </a:prstGeom>
              <a:noFill/>
            </p:spPr>
            <p:txBody>
              <a:bodyPr vert="eaVert" wrap="square" rtlCol="0">
                <a:spAutoFit/>
              </a:bodyPr>
              <a:lstStyle/>
              <a:p>
                <a:pPr algn="ctr"/>
                <a:r>
                  <a:rPr lang="zh-CN" altLang="en-US" sz="1600" b="1" spc="1600" dirty="0" smtClean="0">
                    <a:solidFill>
                      <a:schemeClr val="tx1">
                        <a:lumMod val="85000"/>
                        <a:lumOff val="15000"/>
                      </a:schemeClr>
                    </a:solidFill>
                    <a:latin typeface="汉仪楷体繁" panose="02010600000101010101" pitchFamily="2" charset="-122"/>
                    <a:ea typeface="汉仪楷体繁" panose="02010600000101010101" pitchFamily="2" charset="-122"/>
                  </a:rPr>
                  <a:t>重阳节</a:t>
                </a:r>
                <a:endParaRPr lang="zh-CN" altLang="en-US" sz="1600" b="1" spc="1600" dirty="0">
                  <a:solidFill>
                    <a:schemeClr val="tx1">
                      <a:lumMod val="85000"/>
                      <a:lumOff val="15000"/>
                    </a:schemeClr>
                  </a:solidFill>
                  <a:latin typeface="汉仪楷体繁" panose="02010600000101010101" pitchFamily="2" charset="-122"/>
                  <a:ea typeface="汉仪楷体繁" panose="02010600000101010101" pitchFamily="2" charset="-122"/>
                </a:endParaRPr>
              </a:p>
            </p:txBody>
          </p:sp>
          <p:sp>
            <p:nvSpPr>
              <p:cNvPr id="12" name="文本框 11"/>
              <p:cNvSpPr txBox="1"/>
              <p:nvPr/>
            </p:nvSpPr>
            <p:spPr>
              <a:xfrm>
                <a:off x="-30713" y="-932367"/>
                <a:ext cx="323165" cy="4861802"/>
              </a:xfrm>
              <a:prstGeom prst="rect">
                <a:avLst/>
              </a:prstGeom>
              <a:noFill/>
            </p:spPr>
            <p:txBody>
              <a:bodyPr vert="eaVert" wrap="square" rtlCol="0">
                <a:spAutoFit/>
              </a:bodyPr>
              <a:lstStyle/>
              <a:p>
                <a:pPr algn="ctr"/>
                <a:r>
                  <a:rPr lang="zh-CN" altLang="en-US" sz="900" spc="3000" dirty="0" smtClean="0">
                    <a:solidFill>
                      <a:srgbClr val="64605E"/>
                    </a:solidFill>
                    <a:latin typeface="+mn-ea"/>
                  </a:rPr>
                  <a:t>中国传统节日</a:t>
                </a:r>
                <a:endParaRPr lang="zh-CN" altLang="en-US" sz="900" spc="3000" dirty="0">
                  <a:solidFill>
                    <a:srgbClr val="64605E"/>
                  </a:solidFill>
                  <a:latin typeface="+mn-ea"/>
                </a:endParaRPr>
              </a:p>
            </p:txBody>
          </p:sp>
        </p:grpSp>
        <p:pic>
          <p:nvPicPr>
            <p:cNvPr id="8" name="图片 7"/>
            <p:cNvPicPr>
              <a:picLocks noChangeAspect="1"/>
            </p:cNvPicPr>
            <p:nvPr/>
          </p:nvPicPr>
          <p:blipFill>
            <a:blip r:embed="rId3" cstate="screen"/>
            <a:stretch>
              <a:fillRect/>
            </a:stretch>
          </p:blipFill>
          <p:spPr>
            <a:xfrm>
              <a:off x="377496" y="2597275"/>
              <a:ext cx="549873" cy="1080415"/>
            </a:xfrm>
            <a:prstGeom prst="rect">
              <a:avLst/>
            </a:prstGeom>
          </p:spPr>
        </p:pic>
        <p:pic>
          <p:nvPicPr>
            <p:cNvPr id="9" name="图片 8"/>
            <p:cNvPicPr>
              <a:picLocks noChangeAspect="1"/>
            </p:cNvPicPr>
            <p:nvPr/>
          </p:nvPicPr>
          <p:blipFill>
            <a:blip r:embed="rId4" cstate="screen"/>
            <a:stretch>
              <a:fillRect/>
            </a:stretch>
          </p:blipFill>
          <p:spPr>
            <a:xfrm rot="21059729" flipH="1">
              <a:off x="188592" y="2575993"/>
              <a:ext cx="361818" cy="710916"/>
            </a:xfrm>
            <a:prstGeom prst="rect">
              <a:avLst/>
            </a:prstGeom>
          </p:spPr>
        </p:pic>
      </p:grpSp>
      <p:sp>
        <p:nvSpPr>
          <p:cNvPr id="3" name="矩形 2"/>
          <p:cNvSpPr/>
          <p:nvPr/>
        </p:nvSpPr>
        <p:spPr>
          <a:xfrm>
            <a:off x="1905210" y="2057183"/>
            <a:ext cx="9308951" cy="3323987"/>
          </a:xfrm>
          <a:prstGeom prst="rect">
            <a:avLst/>
          </a:prstGeom>
        </p:spPr>
        <p:txBody>
          <a:bodyPr vert="horz" wrap="square">
            <a:spAutoFit/>
          </a:bodyPr>
          <a:lstStyle/>
          <a:p>
            <a:pPr marL="285750" indent="-285750">
              <a:lnSpc>
                <a:spcPct val="200000"/>
              </a:lnSpc>
              <a:buFont typeface="Arial" panose="020B0604020202020204" pitchFamily="34" charset="0"/>
              <a:buChar char="•"/>
            </a:pPr>
            <a:r>
              <a:rPr lang="zh-CN" altLang="en-US" sz="1500" spc="900" dirty="0">
                <a:latin typeface="+mn-ea"/>
              </a:rPr>
              <a:t>民间歌谣俗语中有很多是关于岁时节日的，重阳节也不例外。下面这几则都是有关重阳节的歌谣俗语，体现出了重阳节饮菊酒、放风筝的风俗，以及在重阳这日占卜天气的风俗</a:t>
            </a:r>
            <a:r>
              <a:rPr lang="zh-CN" altLang="en-US" sz="1500" spc="900" dirty="0" smtClean="0">
                <a:latin typeface="+mn-ea"/>
              </a:rPr>
              <a:t>。菊花</a:t>
            </a:r>
            <a:r>
              <a:rPr lang="zh-CN" altLang="en-US" sz="1500" spc="900" dirty="0">
                <a:latin typeface="+mn-ea"/>
              </a:rPr>
              <a:t>黄，黄种强；菊花香，黄种康；九月九，饮菊酒，人共菊花醉重阳</a:t>
            </a:r>
            <a:r>
              <a:rPr lang="zh-CN" altLang="en-US" sz="1500" spc="900" dirty="0" smtClean="0">
                <a:latin typeface="+mn-ea"/>
              </a:rPr>
              <a:t>。九月九</a:t>
            </a:r>
            <a:r>
              <a:rPr lang="zh-CN" altLang="en-US" sz="1500" spc="900" dirty="0">
                <a:latin typeface="+mn-ea"/>
              </a:rPr>
              <a:t>，是重阳；放纸鹞，线爱长</a:t>
            </a:r>
            <a:r>
              <a:rPr lang="zh-CN" altLang="en-US" sz="1500" spc="900" dirty="0" smtClean="0">
                <a:latin typeface="+mn-ea"/>
              </a:rPr>
              <a:t>。</a:t>
            </a:r>
            <a:endParaRPr lang="en-US" altLang="zh-CN" sz="1500" spc="900" dirty="0" smtClean="0">
              <a:latin typeface="+mn-ea"/>
            </a:endParaRPr>
          </a:p>
          <a:p>
            <a:pPr marL="285750" indent="-285750">
              <a:lnSpc>
                <a:spcPct val="200000"/>
              </a:lnSpc>
              <a:buFont typeface="Arial" panose="020B0604020202020204" pitchFamily="34" charset="0"/>
              <a:buChar char="•"/>
            </a:pPr>
            <a:endParaRPr lang="zh-CN" altLang="en-US" sz="1500" spc="900" dirty="0">
              <a:latin typeface="+mn-ea"/>
            </a:endParaRPr>
          </a:p>
          <a:p>
            <a:pPr marL="285750" indent="-285750">
              <a:lnSpc>
                <a:spcPct val="200000"/>
              </a:lnSpc>
              <a:buFont typeface="Arial" panose="020B0604020202020204" pitchFamily="34" charset="0"/>
              <a:buChar char="•"/>
            </a:pPr>
            <a:r>
              <a:rPr lang="zh-CN" altLang="en-US" sz="1500" spc="900" dirty="0">
                <a:latin typeface="+mn-ea"/>
              </a:rPr>
              <a:t>八月中秋哥送饼，九月重阳妹送鞋（仫佬族）。</a:t>
            </a:r>
            <a:endParaRPr lang="zh-CN" altLang="en-US" sz="1500" spc="900" dirty="0">
              <a:latin typeface="+mn-ea"/>
            </a:endParaRPr>
          </a:p>
        </p:txBody>
      </p:sp>
      <p:sp>
        <p:nvSpPr>
          <p:cNvPr id="4" name="矩形 3"/>
          <p:cNvSpPr/>
          <p:nvPr/>
        </p:nvSpPr>
        <p:spPr>
          <a:xfrm>
            <a:off x="1832564" y="1174209"/>
            <a:ext cx="3248005" cy="954107"/>
          </a:xfrm>
          <a:prstGeom prst="rect">
            <a:avLst/>
          </a:prstGeom>
        </p:spPr>
        <p:txBody>
          <a:bodyPr wrap="none">
            <a:spAutoFit/>
          </a:bodyPr>
          <a:lstStyle/>
          <a:p>
            <a:pPr>
              <a:lnSpc>
                <a:spcPct val="200000"/>
              </a:lnSpc>
            </a:pPr>
            <a:r>
              <a:rPr lang="zh-CN" altLang="en-US" sz="2800" b="1" spc="600" dirty="0" smtClean="0">
                <a:solidFill>
                  <a:srgbClr val="333333"/>
                </a:solidFill>
                <a:latin typeface="汉仪尚巍手书W" panose="00020600040101010101" pitchFamily="18" charset="-122"/>
                <a:ea typeface="汉仪尚巍手书W" panose="00020600040101010101" pitchFamily="18" charset="-122"/>
              </a:rPr>
              <a:t>重阳节著名诗词</a:t>
            </a:r>
            <a:endParaRPr lang="zh-CN" altLang="en-US" sz="2800" b="1" spc="600" dirty="0">
              <a:solidFill>
                <a:srgbClr val="333333"/>
              </a:solidFill>
              <a:latin typeface="汉仪尚巍手书W" panose="00020600040101010101" pitchFamily="18" charset="-122"/>
              <a:ea typeface="汉仪尚巍手书W" panose="00020600040101010101" pitchFamily="18" charset="-122"/>
            </a:endParaRPr>
          </a:p>
        </p:txBody>
      </p:sp>
      <p:pic>
        <p:nvPicPr>
          <p:cNvPr id="19" name="图片 18"/>
          <p:cNvPicPr>
            <a:picLocks noChangeAspect="1"/>
          </p:cNvPicPr>
          <p:nvPr/>
        </p:nvPicPr>
        <p:blipFill>
          <a:blip r:embed="rId5" cstate="screen"/>
          <a:stretch>
            <a:fillRect/>
          </a:stretch>
        </p:blipFill>
        <p:spPr>
          <a:xfrm>
            <a:off x="4558528" y="552613"/>
            <a:ext cx="1083064" cy="141286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400">
        <p14:ripp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7" presetClass="entr" presetSubtype="0" fill="hold"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1000"/>
                                        <p:tgtEl>
                                          <p:spTgt spid="6"/>
                                        </p:tgtEl>
                                      </p:cBhvr>
                                    </p:animEffect>
                                    <p:anim calcmode="lin" valueType="num">
                                      <p:cBhvr>
                                        <p:cTn id="14" dur="1000" fill="hold"/>
                                        <p:tgtEl>
                                          <p:spTgt spid="6"/>
                                        </p:tgtEl>
                                        <p:attrNameLst>
                                          <p:attrName>ppt_x</p:attrName>
                                        </p:attrNameLst>
                                      </p:cBhvr>
                                      <p:tavLst>
                                        <p:tav tm="0">
                                          <p:val>
                                            <p:strVal val="#ppt_x"/>
                                          </p:val>
                                        </p:tav>
                                        <p:tav tm="100000">
                                          <p:val>
                                            <p:strVal val="#ppt_x"/>
                                          </p:val>
                                        </p:tav>
                                      </p:tavLst>
                                    </p:anim>
                                    <p:anim calcmode="lin" valueType="num">
                                      <p:cBhvr>
                                        <p:cTn id="15" dur="1000" fill="hold"/>
                                        <p:tgtEl>
                                          <p:spTgt spid="6"/>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grpId="0" nodeType="after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1000"/>
                                        <p:tgtEl>
                                          <p:spTgt spid="4"/>
                                        </p:tgtEl>
                                      </p:cBhvr>
                                    </p:animEffect>
                                    <p:anim calcmode="lin" valueType="num">
                                      <p:cBhvr>
                                        <p:cTn id="20" dur="1000" fill="hold"/>
                                        <p:tgtEl>
                                          <p:spTgt spid="4"/>
                                        </p:tgtEl>
                                        <p:attrNameLst>
                                          <p:attrName>ppt_x</p:attrName>
                                        </p:attrNameLst>
                                      </p:cBhvr>
                                      <p:tavLst>
                                        <p:tav tm="0">
                                          <p:val>
                                            <p:strVal val="#ppt_x"/>
                                          </p:val>
                                        </p:tav>
                                        <p:tav tm="100000">
                                          <p:val>
                                            <p:strVal val="#ppt_x"/>
                                          </p:val>
                                        </p:tav>
                                      </p:tavLst>
                                    </p:anim>
                                    <p:anim calcmode="lin" valueType="num">
                                      <p:cBhvr>
                                        <p:cTn id="21" dur="1000" fill="hold"/>
                                        <p:tgtEl>
                                          <p:spTgt spid="4"/>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10" presetClass="entr" presetSubtype="0" fill="hold" nodeType="after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fade">
                                      <p:cBhvr>
                                        <p:cTn id="25" dur="1000"/>
                                        <p:tgtEl>
                                          <p:spTgt spid="19"/>
                                        </p:tgtEl>
                                      </p:cBhvr>
                                    </p:animEffect>
                                  </p:childTnLst>
                                </p:cTn>
                              </p:par>
                            </p:childTnLst>
                          </p:cTn>
                        </p:par>
                        <p:par>
                          <p:cTn id="26" fill="hold">
                            <p:stCondLst>
                              <p:cond delay="4000"/>
                            </p:stCondLst>
                            <p:childTnLst>
                              <p:par>
                                <p:cTn id="27" presetID="42" presetClass="entr" presetSubtype="0" fill="hold" grpId="0" nodeType="afterEffect">
                                  <p:stCondLst>
                                    <p:cond delay="0"/>
                                  </p:stCondLst>
                                  <p:childTnLst>
                                    <p:set>
                                      <p:cBhvr>
                                        <p:cTn id="28" dur="1" fill="hold">
                                          <p:stCondLst>
                                            <p:cond delay="0"/>
                                          </p:stCondLst>
                                        </p:cTn>
                                        <p:tgtEl>
                                          <p:spTgt spid="3"/>
                                        </p:tgtEl>
                                        <p:attrNameLst>
                                          <p:attrName>style.visibility</p:attrName>
                                        </p:attrNameLst>
                                      </p:cBhvr>
                                      <p:to>
                                        <p:strVal val="visible"/>
                                      </p:to>
                                    </p:set>
                                    <p:animEffect transition="in" filter="fade">
                                      <p:cBhvr>
                                        <p:cTn id="29" dur="1000"/>
                                        <p:tgtEl>
                                          <p:spTgt spid="3"/>
                                        </p:tgtEl>
                                      </p:cBhvr>
                                    </p:animEffect>
                                    <p:anim calcmode="lin" valueType="num">
                                      <p:cBhvr>
                                        <p:cTn id="30" dur="1000" fill="hold"/>
                                        <p:tgtEl>
                                          <p:spTgt spid="3"/>
                                        </p:tgtEl>
                                        <p:attrNameLst>
                                          <p:attrName>ppt_x</p:attrName>
                                        </p:attrNameLst>
                                      </p:cBhvr>
                                      <p:tavLst>
                                        <p:tav tm="0">
                                          <p:val>
                                            <p:strVal val="#ppt_x"/>
                                          </p:val>
                                        </p:tav>
                                        <p:tav tm="100000">
                                          <p:val>
                                            <p:strVal val="#ppt_x"/>
                                          </p:val>
                                        </p:tav>
                                      </p:tavLst>
                                    </p:anim>
                                    <p:anim calcmode="lin" valueType="num">
                                      <p:cBhvr>
                                        <p:cTn id="31"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3" grpId="0"/>
      <p:bldP spid="4"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8" name="矩形 7"/>
          <p:cNvSpPr/>
          <p:nvPr/>
        </p:nvSpPr>
        <p:spPr>
          <a:xfrm>
            <a:off x="0" y="215155"/>
            <a:ext cx="12192000" cy="6653605"/>
          </a:xfrm>
          <a:prstGeom prst="rect">
            <a:avLst/>
          </a:prstGeom>
          <a:blipFill dpi="0" rotWithShape="1">
            <a:blip r:embed="rId2">
              <a:alphaModFix amt="1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 name="组合 8"/>
          <p:cNvGrpSpPr/>
          <p:nvPr/>
        </p:nvGrpSpPr>
        <p:grpSpPr>
          <a:xfrm>
            <a:off x="-30712" y="-932367"/>
            <a:ext cx="958082" cy="4861802"/>
            <a:chOff x="-30713" y="-932367"/>
            <a:chExt cx="958082" cy="4861802"/>
          </a:xfrm>
        </p:grpSpPr>
        <p:grpSp>
          <p:nvGrpSpPr>
            <p:cNvPr id="10" name="组合 9"/>
            <p:cNvGrpSpPr/>
            <p:nvPr/>
          </p:nvGrpSpPr>
          <p:grpSpPr>
            <a:xfrm>
              <a:off x="-30713" y="-932367"/>
              <a:ext cx="697431" cy="4861802"/>
              <a:chOff x="-30713" y="-932367"/>
              <a:chExt cx="697431" cy="4861802"/>
            </a:xfrm>
          </p:grpSpPr>
          <p:grpSp>
            <p:nvGrpSpPr>
              <p:cNvPr id="13" name="组合 12"/>
              <p:cNvGrpSpPr/>
              <p:nvPr/>
            </p:nvGrpSpPr>
            <p:grpSpPr>
              <a:xfrm>
                <a:off x="228600" y="16565"/>
                <a:ext cx="435429" cy="2580710"/>
                <a:chOff x="2744560" y="1981200"/>
                <a:chExt cx="435429" cy="2580710"/>
              </a:xfrm>
            </p:grpSpPr>
            <p:cxnSp>
              <p:nvCxnSpPr>
                <p:cNvPr id="16" name="直接连接符 15"/>
                <p:cNvCxnSpPr/>
                <p:nvPr/>
              </p:nvCxnSpPr>
              <p:spPr>
                <a:xfrm>
                  <a:off x="2958191" y="4367067"/>
                  <a:ext cx="4083" cy="194843"/>
                </a:xfrm>
                <a:prstGeom prst="line">
                  <a:avLst/>
                </a:prstGeom>
                <a:ln w="12700">
                  <a:solidFill>
                    <a:srgbClr val="D5BB67"/>
                  </a:solidFill>
                </a:ln>
              </p:spPr>
              <p:style>
                <a:lnRef idx="1">
                  <a:schemeClr val="accent1"/>
                </a:lnRef>
                <a:fillRef idx="0">
                  <a:schemeClr val="accent1"/>
                </a:fillRef>
                <a:effectRef idx="0">
                  <a:schemeClr val="accent1"/>
                </a:effectRef>
                <a:fontRef idx="minor">
                  <a:schemeClr val="tx1"/>
                </a:fontRef>
              </p:style>
            </p:cxnSp>
            <p:grpSp>
              <p:nvGrpSpPr>
                <p:cNvPr id="17" name="组合 16"/>
                <p:cNvGrpSpPr/>
                <p:nvPr/>
              </p:nvGrpSpPr>
              <p:grpSpPr>
                <a:xfrm>
                  <a:off x="2744560" y="2951922"/>
                  <a:ext cx="435429" cy="1524000"/>
                  <a:chOff x="2973160" y="2951922"/>
                  <a:chExt cx="435429" cy="1524000"/>
                </a:xfrm>
              </p:grpSpPr>
              <p:sp>
                <p:nvSpPr>
                  <p:cNvPr id="19" name="矩形 18"/>
                  <p:cNvSpPr/>
                  <p:nvPr/>
                </p:nvSpPr>
                <p:spPr>
                  <a:xfrm>
                    <a:off x="2973160" y="2951922"/>
                    <a:ext cx="435429" cy="1524000"/>
                  </a:xfrm>
                  <a:prstGeom prst="rect">
                    <a:avLst/>
                  </a:prstGeom>
                  <a:solidFill>
                    <a:schemeClr val="bg1"/>
                  </a:solidFill>
                  <a:ln w="12700">
                    <a:solidFill>
                      <a:srgbClr val="D5BB6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流程图: 接点 19"/>
                  <p:cNvSpPr/>
                  <p:nvPr/>
                </p:nvSpPr>
                <p:spPr>
                  <a:xfrm>
                    <a:off x="3143249" y="2971800"/>
                    <a:ext cx="95250" cy="95250"/>
                  </a:xfrm>
                  <a:prstGeom prst="flowChartConnector">
                    <a:avLst/>
                  </a:prstGeom>
                  <a:solidFill>
                    <a:srgbClr val="8E73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流程图: 接点 20"/>
                  <p:cNvSpPr/>
                  <p:nvPr/>
                </p:nvSpPr>
                <p:spPr>
                  <a:xfrm>
                    <a:off x="3143249" y="4319442"/>
                    <a:ext cx="95250" cy="95250"/>
                  </a:xfrm>
                  <a:prstGeom prst="flowChartConnector">
                    <a:avLst/>
                  </a:prstGeom>
                  <a:solidFill>
                    <a:srgbClr val="8E73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8" name="直接连接符 17"/>
                <p:cNvCxnSpPr/>
                <p:nvPr/>
              </p:nvCxnSpPr>
              <p:spPr>
                <a:xfrm>
                  <a:off x="2962274" y="1981200"/>
                  <a:ext cx="0" cy="990600"/>
                </a:xfrm>
                <a:prstGeom prst="line">
                  <a:avLst/>
                </a:prstGeom>
                <a:ln w="12700">
                  <a:solidFill>
                    <a:srgbClr val="D5BB67"/>
                  </a:solidFill>
                </a:ln>
              </p:spPr>
              <p:style>
                <a:lnRef idx="1">
                  <a:schemeClr val="accent1"/>
                </a:lnRef>
                <a:fillRef idx="0">
                  <a:schemeClr val="accent1"/>
                </a:fillRef>
                <a:effectRef idx="0">
                  <a:schemeClr val="accent1"/>
                </a:effectRef>
                <a:fontRef idx="minor">
                  <a:schemeClr val="tx1"/>
                </a:fontRef>
              </p:style>
            </p:cxnSp>
          </p:grpSp>
          <p:sp>
            <p:nvSpPr>
              <p:cNvPr id="14" name="文本框 13"/>
              <p:cNvSpPr txBox="1"/>
              <p:nvPr/>
            </p:nvSpPr>
            <p:spPr>
              <a:xfrm>
                <a:off x="235831" y="1054790"/>
                <a:ext cx="430887" cy="1522139"/>
              </a:xfrm>
              <a:prstGeom prst="rect">
                <a:avLst/>
              </a:prstGeom>
              <a:noFill/>
            </p:spPr>
            <p:txBody>
              <a:bodyPr vert="eaVert" wrap="square" rtlCol="0">
                <a:spAutoFit/>
              </a:bodyPr>
              <a:lstStyle/>
              <a:p>
                <a:pPr algn="ctr"/>
                <a:r>
                  <a:rPr lang="zh-CN" altLang="en-US" sz="1600" b="1" spc="1600" dirty="0" smtClean="0">
                    <a:solidFill>
                      <a:schemeClr val="tx1">
                        <a:lumMod val="85000"/>
                        <a:lumOff val="15000"/>
                      </a:schemeClr>
                    </a:solidFill>
                    <a:latin typeface="汉仪楷体繁" panose="02010600000101010101" pitchFamily="2" charset="-122"/>
                    <a:ea typeface="汉仪楷体繁" panose="02010600000101010101" pitchFamily="2" charset="-122"/>
                  </a:rPr>
                  <a:t>重阳节</a:t>
                </a:r>
                <a:endParaRPr lang="zh-CN" altLang="en-US" sz="1600" b="1" spc="1600" dirty="0">
                  <a:solidFill>
                    <a:schemeClr val="tx1">
                      <a:lumMod val="85000"/>
                      <a:lumOff val="15000"/>
                    </a:schemeClr>
                  </a:solidFill>
                  <a:latin typeface="汉仪楷体繁" panose="02010600000101010101" pitchFamily="2" charset="-122"/>
                  <a:ea typeface="汉仪楷体繁" panose="02010600000101010101" pitchFamily="2" charset="-122"/>
                </a:endParaRPr>
              </a:p>
            </p:txBody>
          </p:sp>
          <p:sp>
            <p:nvSpPr>
              <p:cNvPr id="15" name="文本框 14"/>
              <p:cNvSpPr txBox="1"/>
              <p:nvPr/>
            </p:nvSpPr>
            <p:spPr>
              <a:xfrm>
                <a:off x="-30713" y="-932367"/>
                <a:ext cx="323165" cy="4861802"/>
              </a:xfrm>
              <a:prstGeom prst="rect">
                <a:avLst/>
              </a:prstGeom>
              <a:noFill/>
            </p:spPr>
            <p:txBody>
              <a:bodyPr vert="eaVert" wrap="square" rtlCol="0">
                <a:spAutoFit/>
              </a:bodyPr>
              <a:lstStyle/>
              <a:p>
                <a:pPr algn="ctr"/>
                <a:r>
                  <a:rPr lang="zh-CN" altLang="en-US" sz="900" spc="3000" dirty="0" smtClean="0">
                    <a:solidFill>
                      <a:srgbClr val="64605E"/>
                    </a:solidFill>
                    <a:latin typeface="+mn-ea"/>
                  </a:rPr>
                  <a:t>中国传统节日</a:t>
                </a:r>
                <a:endParaRPr lang="zh-CN" altLang="en-US" sz="900" spc="3000" dirty="0">
                  <a:solidFill>
                    <a:srgbClr val="64605E"/>
                  </a:solidFill>
                  <a:latin typeface="+mn-ea"/>
                </a:endParaRPr>
              </a:p>
            </p:txBody>
          </p:sp>
        </p:grpSp>
        <p:pic>
          <p:nvPicPr>
            <p:cNvPr id="11" name="图片 10"/>
            <p:cNvPicPr>
              <a:picLocks noChangeAspect="1"/>
            </p:cNvPicPr>
            <p:nvPr/>
          </p:nvPicPr>
          <p:blipFill>
            <a:blip r:embed="rId3" cstate="screen"/>
            <a:stretch>
              <a:fillRect/>
            </a:stretch>
          </p:blipFill>
          <p:spPr>
            <a:xfrm>
              <a:off x="377496" y="2597275"/>
              <a:ext cx="549873" cy="1080415"/>
            </a:xfrm>
            <a:prstGeom prst="rect">
              <a:avLst/>
            </a:prstGeom>
          </p:spPr>
        </p:pic>
        <p:pic>
          <p:nvPicPr>
            <p:cNvPr id="12" name="图片 11"/>
            <p:cNvPicPr>
              <a:picLocks noChangeAspect="1"/>
            </p:cNvPicPr>
            <p:nvPr/>
          </p:nvPicPr>
          <p:blipFill>
            <a:blip r:embed="rId4" cstate="screen"/>
            <a:stretch>
              <a:fillRect/>
            </a:stretch>
          </p:blipFill>
          <p:spPr>
            <a:xfrm rot="21059729" flipH="1">
              <a:off x="188592" y="2575993"/>
              <a:ext cx="361818" cy="710916"/>
            </a:xfrm>
            <a:prstGeom prst="rect">
              <a:avLst/>
            </a:prstGeom>
          </p:spPr>
        </p:pic>
      </p:grpSp>
      <p:pic>
        <p:nvPicPr>
          <p:cNvPr id="25" name="图片 24"/>
          <p:cNvPicPr>
            <a:picLocks noChangeAspect="1"/>
          </p:cNvPicPr>
          <p:nvPr/>
        </p:nvPicPr>
        <p:blipFill>
          <a:blip r:embed="rId5"/>
          <a:stretch>
            <a:fillRect/>
          </a:stretch>
        </p:blipFill>
        <p:spPr>
          <a:xfrm>
            <a:off x="5900739" y="437946"/>
            <a:ext cx="6324460" cy="6629400"/>
          </a:xfrm>
          <a:prstGeom prst="rect">
            <a:avLst/>
          </a:prstGeom>
        </p:spPr>
      </p:pic>
      <p:sp>
        <p:nvSpPr>
          <p:cNvPr id="26" name="矩形 25"/>
          <p:cNvSpPr/>
          <p:nvPr/>
        </p:nvSpPr>
        <p:spPr>
          <a:xfrm>
            <a:off x="1489129" y="1500291"/>
            <a:ext cx="1211644" cy="553998"/>
          </a:xfrm>
          <a:prstGeom prst="rect">
            <a:avLst/>
          </a:prstGeom>
        </p:spPr>
        <p:txBody>
          <a:bodyPr vert="horz" wrap="square">
            <a:spAutoFit/>
          </a:bodyPr>
          <a:lstStyle/>
          <a:p>
            <a:pPr>
              <a:lnSpc>
                <a:spcPct val="200000"/>
              </a:lnSpc>
            </a:pPr>
            <a:r>
              <a:rPr lang="zh-CN" altLang="en-US" sz="1500" spc="1200" dirty="0">
                <a:solidFill>
                  <a:prstClr val="black"/>
                </a:solidFill>
                <a:latin typeface="宋体" panose="02010600030101010101" pitchFamily="2" charset="-122"/>
              </a:rPr>
              <a:t>重阳节</a:t>
            </a:r>
            <a:endParaRPr lang="zh-CN" altLang="en-US" sz="1500" spc="1200" dirty="0">
              <a:latin typeface="+mn-ea"/>
            </a:endParaRPr>
          </a:p>
        </p:txBody>
      </p:sp>
      <p:sp>
        <p:nvSpPr>
          <p:cNvPr id="27" name="矩形 26"/>
          <p:cNvSpPr/>
          <p:nvPr/>
        </p:nvSpPr>
        <p:spPr>
          <a:xfrm>
            <a:off x="2517829" y="1500290"/>
            <a:ext cx="525844" cy="548640"/>
          </a:xfrm>
          <a:prstGeom prst="rect">
            <a:avLst/>
          </a:prstGeom>
        </p:spPr>
        <p:txBody>
          <a:bodyPr vert="horz" wrap="square">
            <a:spAutoFit/>
          </a:bodyPr>
          <a:lstStyle/>
          <a:p>
            <a:pPr>
              <a:lnSpc>
                <a:spcPct val="200000"/>
              </a:lnSpc>
            </a:pPr>
            <a:r>
              <a:rPr lang="zh-CN" altLang="en-US" sz="1500" spc="1200" dirty="0">
                <a:solidFill>
                  <a:prstClr val="black"/>
                </a:solidFill>
                <a:latin typeface="宋体" panose="02010600030101010101" pitchFamily="2" charset="-122"/>
              </a:rPr>
              <a:t>，</a:t>
            </a:r>
            <a:endParaRPr lang="zh-CN" altLang="en-US" sz="1500" spc="1200" dirty="0">
              <a:latin typeface="+mn-ea"/>
            </a:endParaRPr>
          </a:p>
        </p:txBody>
      </p:sp>
      <p:sp>
        <p:nvSpPr>
          <p:cNvPr id="28" name="矩形 27"/>
          <p:cNvSpPr/>
          <p:nvPr/>
        </p:nvSpPr>
        <p:spPr>
          <a:xfrm>
            <a:off x="2860729" y="1500290"/>
            <a:ext cx="525844" cy="548640"/>
          </a:xfrm>
          <a:prstGeom prst="rect">
            <a:avLst/>
          </a:prstGeom>
        </p:spPr>
        <p:txBody>
          <a:bodyPr vert="horz" wrap="square">
            <a:spAutoFit/>
          </a:bodyPr>
          <a:lstStyle/>
          <a:p>
            <a:pPr>
              <a:lnSpc>
                <a:spcPct val="200000"/>
              </a:lnSpc>
            </a:pPr>
            <a:r>
              <a:rPr lang="zh-CN" altLang="en-US" sz="1500" spc="1200" dirty="0">
                <a:solidFill>
                  <a:prstClr val="black"/>
                </a:solidFill>
                <a:latin typeface="宋体" panose="02010600030101010101" pitchFamily="2" charset="-122"/>
              </a:rPr>
              <a:t>又</a:t>
            </a:r>
            <a:endParaRPr lang="zh-CN" altLang="en-US" sz="1500" spc="1200" dirty="0">
              <a:latin typeface="+mn-ea"/>
            </a:endParaRPr>
          </a:p>
        </p:txBody>
      </p:sp>
      <p:sp>
        <p:nvSpPr>
          <p:cNvPr id="29" name="矩形 28"/>
          <p:cNvSpPr/>
          <p:nvPr/>
        </p:nvSpPr>
        <p:spPr>
          <a:xfrm>
            <a:off x="3203629" y="1500290"/>
            <a:ext cx="525844" cy="548640"/>
          </a:xfrm>
          <a:prstGeom prst="rect">
            <a:avLst/>
          </a:prstGeom>
        </p:spPr>
        <p:txBody>
          <a:bodyPr vert="horz" wrap="square">
            <a:spAutoFit/>
          </a:bodyPr>
          <a:lstStyle/>
          <a:p>
            <a:pPr>
              <a:lnSpc>
                <a:spcPct val="200000"/>
              </a:lnSpc>
            </a:pPr>
            <a:r>
              <a:rPr lang="zh-CN" altLang="en-US" sz="1500" spc="1200" dirty="0">
                <a:solidFill>
                  <a:prstClr val="black"/>
                </a:solidFill>
                <a:latin typeface="宋体" panose="02010600030101010101" pitchFamily="2" charset="-122"/>
              </a:rPr>
              <a:t>试</a:t>
            </a:r>
            <a:endParaRPr lang="zh-CN" altLang="en-US" sz="1500" spc="1200" dirty="0">
              <a:latin typeface="+mn-ea"/>
            </a:endParaRPr>
          </a:p>
        </p:txBody>
      </p:sp>
      <p:sp>
        <p:nvSpPr>
          <p:cNvPr id="30" name="矩形 29"/>
          <p:cNvSpPr/>
          <p:nvPr/>
        </p:nvSpPr>
        <p:spPr>
          <a:xfrm>
            <a:off x="3546529" y="1500290"/>
            <a:ext cx="525844" cy="548640"/>
          </a:xfrm>
          <a:prstGeom prst="rect">
            <a:avLst/>
          </a:prstGeom>
        </p:spPr>
        <p:txBody>
          <a:bodyPr vert="horz" wrap="square">
            <a:spAutoFit/>
          </a:bodyPr>
          <a:lstStyle/>
          <a:p>
            <a:pPr>
              <a:lnSpc>
                <a:spcPct val="200000"/>
              </a:lnSpc>
            </a:pPr>
            <a:r>
              <a:rPr lang="zh-CN" altLang="en-US" sz="1500" spc="1200" dirty="0">
                <a:solidFill>
                  <a:prstClr val="black"/>
                </a:solidFill>
                <a:latin typeface="宋体" panose="02010600030101010101" pitchFamily="2" charset="-122"/>
              </a:rPr>
              <a:t>话</a:t>
            </a:r>
            <a:endParaRPr lang="zh-CN" altLang="en-US" sz="1500" spc="1200" dirty="0">
              <a:latin typeface="+mn-ea"/>
            </a:endParaRPr>
          </a:p>
        </p:txBody>
      </p:sp>
      <p:sp>
        <p:nvSpPr>
          <p:cNvPr id="31" name="矩形 30"/>
          <p:cNvSpPr/>
          <p:nvPr/>
        </p:nvSpPr>
        <p:spPr>
          <a:xfrm>
            <a:off x="3889428" y="1500291"/>
            <a:ext cx="868744" cy="553998"/>
          </a:xfrm>
          <a:prstGeom prst="rect">
            <a:avLst/>
          </a:prstGeom>
        </p:spPr>
        <p:txBody>
          <a:bodyPr vert="horz" wrap="square">
            <a:spAutoFit/>
          </a:bodyPr>
          <a:lstStyle/>
          <a:p>
            <a:pPr>
              <a:lnSpc>
                <a:spcPct val="200000"/>
              </a:lnSpc>
            </a:pPr>
            <a:r>
              <a:rPr lang="zh-CN" altLang="en-US" sz="1500" spc="1200" dirty="0">
                <a:solidFill>
                  <a:prstClr val="black"/>
                </a:solidFill>
                <a:latin typeface="宋体" panose="02010600030101010101" pitchFamily="2" charset="-122"/>
              </a:rPr>
              <a:t>登高</a:t>
            </a:r>
            <a:endParaRPr lang="zh-CN" altLang="en-US" sz="1500" spc="1200" dirty="0">
              <a:latin typeface="+mn-ea"/>
            </a:endParaRPr>
          </a:p>
        </p:txBody>
      </p:sp>
      <p:sp>
        <p:nvSpPr>
          <p:cNvPr id="32" name="矩形 31"/>
          <p:cNvSpPr/>
          <p:nvPr/>
        </p:nvSpPr>
        <p:spPr>
          <a:xfrm>
            <a:off x="4575229" y="1500290"/>
            <a:ext cx="525844" cy="548640"/>
          </a:xfrm>
          <a:prstGeom prst="rect">
            <a:avLst/>
          </a:prstGeom>
        </p:spPr>
        <p:txBody>
          <a:bodyPr vert="horz" wrap="square">
            <a:spAutoFit/>
          </a:bodyPr>
          <a:lstStyle/>
          <a:p>
            <a:pPr>
              <a:lnSpc>
                <a:spcPct val="200000"/>
              </a:lnSpc>
            </a:pPr>
            <a:r>
              <a:rPr lang="zh-CN" altLang="en-US" sz="1500" spc="1200" dirty="0">
                <a:solidFill>
                  <a:prstClr val="black"/>
                </a:solidFill>
                <a:latin typeface="宋体" panose="02010600030101010101" pitchFamily="2" charset="-122"/>
              </a:rPr>
              <a:t>。</a:t>
            </a:r>
            <a:endParaRPr lang="zh-CN" altLang="en-US" sz="1500" spc="1200" dirty="0">
              <a:latin typeface="+mn-ea"/>
            </a:endParaRPr>
          </a:p>
        </p:txBody>
      </p:sp>
      <p:sp>
        <p:nvSpPr>
          <p:cNvPr id="33" name="矩形 32"/>
          <p:cNvSpPr/>
          <p:nvPr/>
        </p:nvSpPr>
        <p:spPr>
          <a:xfrm>
            <a:off x="4918128" y="1500291"/>
            <a:ext cx="868744" cy="553998"/>
          </a:xfrm>
          <a:prstGeom prst="rect">
            <a:avLst/>
          </a:prstGeom>
        </p:spPr>
        <p:txBody>
          <a:bodyPr vert="horz" wrap="square">
            <a:spAutoFit/>
          </a:bodyPr>
          <a:lstStyle/>
          <a:p>
            <a:pPr>
              <a:lnSpc>
                <a:spcPct val="200000"/>
              </a:lnSpc>
            </a:pPr>
            <a:r>
              <a:rPr lang="zh-CN" altLang="en-US" sz="1500" spc="1200" dirty="0">
                <a:solidFill>
                  <a:prstClr val="black"/>
                </a:solidFill>
                <a:latin typeface="宋体" panose="02010600030101010101" pitchFamily="2" charset="-122"/>
              </a:rPr>
              <a:t>究竟</a:t>
            </a:r>
            <a:endParaRPr lang="zh-CN" altLang="en-US" sz="1500" spc="1200" dirty="0">
              <a:latin typeface="+mn-ea"/>
            </a:endParaRPr>
          </a:p>
        </p:txBody>
      </p:sp>
      <p:sp>
        <p:nvSpPr>
          <p:cNvPr id="34" name="矩形 33"/>
          <p:cNvSpPr/>
          <p:nvPr/>
        </p:nvSpPr>
        <p:spPr>
          <a:xfrm>
            <a:off x="5603928" y="1500291"/>
            <a:ext cx="868744" cy="553998"/>
          </a:xfrm>
          <a:prstGeom prst="rect">
            <a:avLst/>
          </a:prstGeom>
        </p:spPr>
        <p:txBody>
          <a:bodyPr vert="horz" wrap="square">
            <a:spAutoFit/>
          </a:bodyPr>
          <a:lstStyle/>
          <a:p>
            <a:pPr>
              <a:lnSpc>
                <a:spcPct val="200000"/>
              </a:lnSpc>
            </a:pPr>
            <a:r>
              <a:rPr lang="zh-CN" altLang="en-US" sz="1500" spc="1200" dirty="0">
                <a:solidFill>
                  <a:prstClr val="black"/>
                </a:solidFill>
                <a:latin typeface="宋体" panose="02010600030101010101" pitchFamily="2" charset="-122"/>
              </a:rPr>
              <a:t>年年</a:t>
            </a:r>
            <a:endParaRPr lang="zh-CN" altLang="en-US" sz="1500" spc="1200" dirty="0">
              <a:latin typeface="+mn-ea"/>
            </a:endParaRPr>
          </a:p>
        </p:txBody>
      </p:sp>
      <p:sp>
        <p:nvSpPr>
          <p:cNvPr id="35" name="矩形 34"/>
          <p:cNvSpPr/>
          <p:nvPr/>
        </p:nvSpPr>
        <p:spPr>
          <a:xfrm>
            <a:off x="6289728" y="1500291"/>
            <a:ext cx="868744" cy="553998"/>
          </a:xfrm>
          <a:prstGeom prst="rect">
            <a:avLst/>
          </a:prstGeom>
        </p:spPr>
        <p:txBody>
          <a:bodyPr vert="horz" wrap="square">
            <a:spAutoFit/>
          </a:bodyPr>
          <a:lstStyle/>
          <a:p>
            <a:pPr>
              <a:lnSpc>
                <a:spcPct val="200000"/>
              </a:lnSpc>
            </a:pPr>
            <a:r>
              <a:rPr lang="zh-CN" altLang="en-US" sz="1500" spc="1200" dirty="0">
                <a:solidFill>
                  <a:prstClr val="black"/>
                </a:solidFill>
                <a:latin typeface="宋体" panose="02010600030101010101" pitchFamily="2" charset="-122"/>
              </a:rPr>
              <a:t>如是</a:t>
            </a:r>
            <a:endParaRPr lang="zh-CN" altLang="en-US" sz="1500" spc="1200" dirty="0">
              <a:latin typeface="+mn-ea"/>
            </a:endParaRPr>
          </a:p>
        </p:txBody>
      </p:sp>
      <p:sp>
        <p:nvSpPr>
          <p:cNvPr id="36" name="矩形 35"/>
          <p:cNvSpPr/>
          <p:nvPr/>
        </p:nvSpPr>
        <p:spPr>
          <a:xfrm>
            <a:off x="6975529" y="1500290"/>
            <a:ext cx="525844" cy="548640"/>
          </a:xfrm>
          <a:prstGeom prst="rect">
            <a:avLst/>
          </a:prstGeom>
        </p:spPr>
        <p:txBody>
          <a:bodyPr vert="horz" wrap="square">
            <a:spAutoFit/>
          </a:bodyPr>
          <a:lstStyle/>
          <a:p>
            <a:pPr>
              <a:lnSpc>
                <a:spcPct val="200000"/>
              </a:lnSpc>
            </a:pPr>
            <a:r>
              <a:rPr lang="zh-CN" altLang="en-US" sz="1500" spc="1200" dirty="0">
                <a:solidFill>
                  <a:prstClr val="black"/>
                </a:solidFill>
                <a:latin typeface="宋体" panose="02010600030101010101" pitchFamily="2" charset="-122"/>
              </a:rPr>
              <a:t>，</a:t>
            </a:r>
            <a:endParaRPr lang="zh-CN" altLang="en-US" sz="1500" spc="1200" dirty="0">
              <a:latin typeface="+mn-ea"/>
            </a:endParaRPr>
          </a:p>
        </p:txBody>
      </p:sp>
      <p:sp>
        <p:nvSpPr>
          <p:cNvPr id="37" name="矩形 36"/>
          <p:cNvSpPr/>
          <p:nvPr/>
        </p:nvSpPr>
        <p:spPr>
          <a:xfrm>
            <a:off x="7318429" y="1500290"/>
            <a:ext cx="525844" cy="548640"/>
          </a:xfrm>
          <a:prstGeom prst="rect">
            <a:avLst/>
          </a:prstGeom>
        </p:spPr>
        <p:txBody>
          <a:bodyPr vert="horz" wrap="square">
            <a:spAutoFit/>
          </a:bodyPr>
          <a:lstStyle/>
          <a:p>
            <a:pPr>
              <a:lnSpc>
                <a:spcPct val="200000"/>
              </a:lnSpc>
            </a:pPr>
            <a:r>
              <a:rPr lang="zh-CN" altLang="en-US" sz="1500" spc="1200" dirty="0">
                <a:solidFill>
                  <a:prstClr val="black"/>
                </a:solidFill>
                <a:latin typeface="宋体" panose="02010600030101010101" pitchFamily="2" charset="-122"/>
              </a:rPr>
              <a:t>有</a:t>
            </a:r>
            <a:endParaRPr lang="zh-CN" altLang="en-US" sz="1500" spc="1200" dirty="0">
              <a:latin typeface="+mn-ea"/>
            </a:endParaRPr>
          </a:p>
        </p:txBody>
      </p:sp>
      <p:sp>
        <p:nvSpPr>
          <p:cNvPr id="38" name="矩形 37"/>
          <p:cNvSpPr/>
          <p:nvPr/>
        </p:nvSpPr>
        <p:spPr>
          <a:xfrm>
            <a:off x="7661329" y="1500290"/>
            <a:ext cx="525844" cy="548640"/>
          </a:xfrm>
          <a:prstGeom prst="rect">
            <a:avLst/>
          </a:prstGeom>
        </p:spPr>
        <p:txBody>
          <a:bodyPr vert="horz" wrap="square">
            <a:spAutoFit/>
          </a:bodyPr>
          <a:lstStyle/>
          <a:p>
            <a:pPr>
              <a:lnSpc>
                <a:spcPct val="200000"/>
              </a:lnSpc>
            </a:pPr>
            <a:r>
              <a:rPr lang="zh-CN" altLang="en-US" sz="1500" spc="1200" dirty="0">
                <a:solidFill>
                  <a:prstClr val="black"/>
                </a:solidFill>
                <a:latin typeface="宋体" panose="02010600030101010101" pitchFamily="2" charset="-122"/>
              </a:rPr>
              <a:t>乜</a:t>
            </a:r>
            <a:endParaRPr lang="zh-CN" altLang="en-US" sz="1500" spc="1200" dirty="0">
              <a:latin typeface="+mn-ea"/>
            </a:endParaRPr>
          </a:p>
        </p:txBody>
      </p:sp>
      <p:sp>
        <p:nvSpPr>
          <p:cNvPr id="39" name="矩形 38"/>
          <p:cNvSpPr/>
          <p:nvPr/>
        </p:nvSpPr>
        <p:spPr>
          <a:xfrm>
            <a:off x="1489129" y="1500290"/>
            <a:ext cx="7040945" cy="553998"/>
          </a:xfrm>
          <a:prstGeom prst="rect">
            <a:avLst/>
          </a:prstGeom>
        </p:spPr>
        <p:txBody>
          <a:bodyPr vert="horz" wrap="square">
            <a:spAutoFit/>
          </a:bodyPr>
          <a:lstStyle/>
          <a:p>
            <a:pPr>
              <a:lnSpc>
                <a:spcPct val="200000"/>
              </a:lnSpc>
            </a:pPr>
            <a:r>
              <a:rPr lang="zh-CN" altLang="en-US" sz="1500" spc="1200" dirty="0">
                <a:solidFill>
                  <a:prstClr val="black"/>
                </a:solidFill>
                <a:latin typeface="宋体" panose="02010600030101010101" pitchFamily="2" charset="-122"/>
              </a:rPr>
              <a:t>功劳</a:t>
            </a:r>
            <a:endParaRPr lang="zh-CN" altLang="en-US" sz="1500" spc="1200" dirty="0">
              <a:latin typeface="+mn-ea"/>
            </a:endParaRPr>
          </a:p>
        </p:txBody>
      </p:sp>
      <p:sp>
        <p:nvSpPr>
          <p:cNvPr id="40" name="矩形 39"/>
          <p:cNvSpPr/>
          <p:nvPr/>
        </p:nvSpPr>
        <p:spPr>
          <a:xfrm>
            <a:off x="1832029" y="1957490"/>
            <a:ext cx="525844" cy="548640"/>
          </a:xfrm>
          <a:prstGeom prst="rect">
            <a:avLst/>
          </a:prstGeom>
        </p:spPr>
        <p:txBody>
          <a:bodyPr vert="horz" wrap="square">
            <a:spAutoFit/>
          </a:bodyPr>
          <a:lstStyle/>
          <a:p>
            <a:pPr>
              <a:lnSpc>
                <a:spcPct val="200000"/>
              </a:lnSpc>
            </a:pPr>
            <a:r>
              <a:rPr lang="zh-CN" altLang="en-US" sz="1500" spc="1200" dirty="0">
                <a:solidFill>
                  <a:prstClr val="black"/>
                </a:solidFill>
                <a:latin typeface="宋体" panose="02010600030101010101" pitchFamily="2" charset="-122"/>
              </a:rPr>
              <a:t>？</a:t>
            </a:r>
            <a:endParaRPr lang="zh-CN" altLang="en-US" sz="1500" spc="1200" dirty="0">
              <a:latin typeface="+mn-ea"/>
            </a:endParaRPr>
          </a:p>
        </p:txBody>
      </p:sp>
      <p:sp>
        <p:nvSpPr>
          <p:cNvPr id="41" name="矩形 40"/>
          <p:cNvSpPr/>
          <p:nvPr/>
        </p:nvSpPr>
        <p:spPr>
          <a:xfrm>
            <a:off x="2174928" y="1957491"/>
            <a:ext cx="868744" cy="553998"/>
          </a:xfrm>
          <a:prstGeom prst="rect">
            <a:avLst/>
          </a:prstGeom>
        </p:spPr>
        <p:txBody>
          <a:bodyPr vert="horz" wrap="square">
            <a:spAutoFit/>
          </a:bodyPr>
          <a:lstStyle/>
          <a:p>
            <a:pPr>
              <a:lnSpc>
                <a:spcPct val="200000"/>
              </a:lnSpc>
            </a:pPr>
            <a:r>
              <a:rPr lang="zh-CN" altLang="en-US" sz="1500" spc="1200" dirty="0">
                <a:solidFill>
                  <a:prstClr val="black"/>
                </a:solidFill>
                <a:latin typeface="宋体" panose="02010600030101010101" pitchFamily="2" charset="-122"/>
              </a:rPr>
              <a:t>虽则</a:t>
            </a:r>
            <a:endParaRPr lang="zh-CN" altLang="en-US" sz="1500" spc="1200" dirty="0">
              <a:latin typeface="+mn-ea"/>
            </a:endParaRPr>
          </a:p>
        </p:txBody>
      </p:sp>
      <p:sp>
        <p:nvSpPr>
          <p:cNvPr id="42" name="矩形 41"/>
          <p:cNvSpPr/>
          <p:nvPr/>
        </p:nvSpPr>
        <p:spPr>
          <a:xfrm>
            <a:off x="2860729" y="1957490"/>
            <a:ext cx="525844" cy="548640"/>
          </a:xfrm>
          <a:prstGeom prst="rect">
            <a:avLst/>
          </a:prstGeom>
        </p:spPr>
        <p:txBody>
          <a:bodyPr vert="horz" wrap="square">
            <a:spAutoFit/>
          </a:bodyPr>
          <a:lstStyle/>
          <a:p>
            <a:pPr>
              <a:lnSpc>
                <a:spcPct val="200000"/>
              </a:lnSpc>
            </a:pPr>
            <a:r>
              <a:rPr lang="zh-CN" altLang="en-US" sz="1500" spc="1200" dirty="0">
                <a:solidFill>
                  <a:prstClr val="black"/>
                </a:solidFill>
                <a:latin typeface="宋体" panose="02010600030101010101" pitchFamily="2" charset="-122"/>
              </a:rPr>
              <a:t>系</a:t>
            </a:r>
            <a:endParaRPr lang="zh-CN" altLang="en-US" sz="1500" spc="1200" dirty="0">
              <a:latin typeface="+mn-ea"/>
            </a:endParaRPr>
          </a:p>
        </p:txBody>
      </p:sp>
      <p:sp>
        <p:nvSpPr>
          <p:cNvPr id="43" name="矩形 42"/>
          <p:cNvSpPr/>
          <p:nvPr/>
        </p:nvSpPr>
        <p:spPr>
          <a:xfrm>
            <a:off x="3203629" y="1957490"/>
            <a:ext cx="525844" cy="548640"/>
          </a:xfrm>
          <a:prstGeom prst="rect">
            <a:avLst/>
          </a:prstGeom>
        </p:spPr>
        <p:txBody>
          <a:bodyPr vert="horz" wrap="square">
            <a:spAutoFit/>
          </a:bodyPr>
          <a:lstStyle/>
          <a:p>
            <a:pPr>
              <a:lnSpc>
                <a:spcPct val="200000"/>
              </a:lnSpc>
            </a:pPr>
            <a:r>
              <a:rPr lang="zh-CN" altLang="en-US" sz="1500" spc="1200" dirty="0">
                <a:solidFill>
                  <a:prstClr val="black"/>
                </a:solidFill>
                <a:latin typeface="宋体" panose="02010600030101010101" pitchFamily="2" charset="-122"/>
              </a:rPr>
              <a:t>如</a:t>
            </a:r>
            <a:endParaRPr lang="zh-CN" altLang="en-US" sz="1500" spc="1200" dirty="0">
              <a:latin typeface="+mn-ea"/>
            </a:endParaRPr>
          </a:p>
        </p:txBody>
      </p:sp>
      <p:sp>
        <p:nvSpPr>
          <p:cNvPr id="44" name="矩形 43"/>
          <p:cNvSpPr/>
          <p:nvPr/>
        </p:nvSpPr>
        <p:spPr>
          <a:xfrm>
            <a:off x="3546529" y="1957490"/>
            <a:ext cx="525844" cy="548640"/>
          </a:xfrm>
          <a:prstGeom prst="rect">
            <a:avLst/>
          </a:prstGeom>
        </p:spPr>
        <p:txBody>
          <a:bodyPr vert="horz" wrap="square">
            <a:spAutoFit/>
          </a:bodyPr>
          <a:lstStyle/>
          <a:p>
            <a:pPr>
              <a:lnSpc>
                <a:spcPct val="200000"/>
              </a:lnSpc>
            </a:pPr>
            <a:r>
              <a:rPr lang="zh-CN" altLang="en-US" sz="1500" spc="1200" dirty="0">
                <a:solidFill>
                  <a:prstClr val="black"/>
                </a:solidFill>
                <a:latin typeface="宋体" panose="02010600030101010101" pitchFamily="2" charset="-122"/>
              </a:rPr>
              <a:t>画</a:t>
            </a:r>
            <a:endParaRPr lang="zh-CN" altLang="en-US" sz="1500" spc="1200" dirty="0">
              <a:latin typeface="+mn-ea"/>
            </a:endParaRPr>
          </a:p>
        </p:txBody>
      </p:sp>
      <p:sp>
        <p:nvSpPr>
          <p:cNvPr id="45" name="矩形 44"/>
          <p:cNvSpPr/>
          <p:nvPr/>
        </p:nvSpPr>
        <p:spPr>
          <a:xfrm>
            <a:off x="3889429" y="1957490"/>
            <a:ext cx="525844" cy="548640"/>
          </a:xfrm>
          <a:prstGeom prst="rect">
            <a:avLst/>
          </a:prstGeom>
        </p:spPr>
        <p:txBody>
          <a:bodyPr vert="horz" wrap="square">
            <a:spAutoFit/>
          </a:bodyPr>
          <a:lstStyle/>
          <a:p>
            <a:pPr>
              <a:lnSpc>
                <a:spcPct val="200000"/>
              </a:lnSpc>
            </a:pPr>
            <a:r>
              <a:rPr lang="zh-CN" altLang="en-US" sz="1500" spc="1200" dirty="0">
                <a:solidFill>
                  <a:prstClr val="black"/>
                </a:solidFill>
                <a:latin typeface="宋体" panose="02010600030101010101" pitchFamily="2" charset="-122"/>
              </a:rPr>
              <a:t>嘅</a:t>
            </a:r>
            <a:endParaRPr lang="zh-CN" altLang="en-US" sz="1500" spc="1200" dirty="0">
              <a:latin typeface="+mn-ea"/>
            </a:endParaRPr>
          </a:p>
        </p:txBody>
      </p:sp>
      <p:sp>
        <p:nvSpPr>
          <p:cNvPr id="46" name="矩形 45"/>
          <p:cNvSpPr/>
          <p:nvPr/>
        </p:nvSpPr>
        <p:spPr>
          <a:xfrm>
            <a:off x="4232329" y="1957490"/>
            <a:ext cx="525844" cy="548640"/>
          </a:xfrm>
          <a:prstGeom prst="rect">
            <a:avLst/>
          </a:prstGeom>
        </p:spPr>
        <p:txBody>
          <a:bodyPr vert="horz" wrap="square">
            <a:spAutoFit/>
          </a:bodyPr>
          <a:lstStyle/>
          <a:p>
            <a:pPr>
              <a:lnSpc>
                <a:spcPct val="200000"/>
              </a:lnSpc>
            </a:pPr>
            <a:r>
              <a:rPr lang="zh-CN" altLang="en-US" sz="1500" spc="1200" dirty="0">
                <a:solidFill>
                  <a:prstClr val="black"/>
                </a:solidFill>
                <a:latin typeface="宋体" panose="02010600030101010101" pitchFamily="2" charset="-122"/>
              </a:rPr>
              <a:t>秋</a:t>
            </a:r>
            <a:endParaRPr lang="zh-CN" altLang="en-US" sz="1500" spc="1200" dirty="0">
              <a:latin typeface="+mn-ea"/>
            </a:endParaRPr>
          </a:p>
        </p:txBody>
      </p:sp>
      <p:sp>
        <p:nvSpPr>
          <p:cNvPr id="47" name="矩形 46"/>
          <p:cNvSpPr/>
          <p:nvPr/>
        </p:nvSpPr>
        <p:spPr>
          <a:xfrm>
            <a:off x="4575229" y="1957490"/>
            <a:ext cx="525844" cy="548640"/>
          </a:xfrm>
          <a:prstGeom prst="rect">
            <a:avLst/>
          </a:prstGeom>
        </p:spPr>
        <p:txBody>
          <a:bodyPr vert="horz" wrap="square">
            <a:spAutoFit/>
          </a:bodyPr>
          <a:lstStyle/>
          <a:p>
            <a:pPr>
              <a:lnSpc>
                <a:spcPct val="200000"/>
              </a:lnSpc>
            </a:pPr>
            <a:r>
              <a:rPr lang="zh-CN" altLang="en-US" sz="1500" spc="1200" dirty="0">
                <a:solidFill>
                  <a:prstClr val="black"/>
                </a:solidFill>
                <a:latin typeface="宋体" panose="02010600030101010101" pitchFamily="2" charset="-122"/>
              </a:rPr>
              <a:t>山</a:t>
            </a:r>
            <a:endParaRPr lang="zh-CN" altLang="en-US" sz="1500" spc="1200" dirty="0">
              <a:latin typeface="+mn-ea"/>
            </a:endParaRPr>
          </a:p>
        </p:txBody>
      </p:sp>
      <p:sp>
        <p:nvSpPr>
          <p:cNvPr id="48" name="矩形 47"/>
          <p:cNvSpPr/>
          <p:nvPr/>
        </p:nvSpPr>
        <p:spPr>
          <a:xfrm>
            <a:off x="4918129" y="1957490"/>
            <a:ext cx="525844" cy="548640"/>
          </a:xfrm>
          <a:prstGeom prst="rect">
            <a:avLst/>
          </a:prstGeom>
        </p:spPr>
        <p:txBody>
          <a:bodyPr vert="horz" wrap="square">
            <a:spAutoFit/>
          </a:bodyPr>
          <a:lstStyle/>
          <a:p>
            <a:pPr>
              <a:lnSpc>
                <a:spcPct val="200000"/>
              </a:lnSpc>
            </a:pPr>
            <a:r>
              <a:rPr lang="zh-CN" altLang="en-US" sz="1500" spc="1200" dirty="0">
                <a:solidFill>
                  <a:prstClr val="black"/>
                </a:solidFill>
                <a:latin typeface="宋体" panose="02010600030101010101" pitchFamily="2" charset="-122"/>
              </a:rPr>
              <a:t>，</a:t>
            </a:r>
            <a:endParaRPr lang="zh-CN" altLang="en-US" sz="1500" spc="1200" dirty="0">
              <a:latin typeface="+mn-ea"/>
            </a:endParaRPr>
          </a:p>
        </p:txBody>
      </p:sp>
      <p:sp>
        <p:nvSpPr>
          <p:cNvPr id="49" name="矩形 48"/>
          <p:cNvSpPr/>
          <p:nvPr/>
        </p:nvSpPr>
        <p:spPr>
          <a:xfrm>
            <a:off x="5261029" y="1957490"/>
            <a:ext cx="525844" cy="548640"/>
          </a:xfrm>
          <a:prstGeom prst="rect">
            <a:avLst/>
          </a:prstGeom>
        </p:spPr>
        <p:txBody>
          <a:bodyPr vert="horz" wrap="square">
            <a:spAutoFit/>
          </a:bodyPr>
          <a:lstStyle/>
          <a:p>
            <a:pPr>
              <a:lnSpc>
                <a:spcPct val="200000"/>
              </a:lnSpc>
            </a:pPr>
            <a:r>
              <a:rPr lang="zh-CN" altLang="en-US" sz="1500" spc="1200" dirty="0">
                <a:solidFill>
                  <a:prstClr val="black"/>
                </a:solidFill>
                <a:latin typeface="宋体" panose="02010600030101010101" pitchFamily="2" charset="-122"/>
              </a:rPr>
              <a:t>游</a:t>
            </a:r>
            <a:endParaRPr lang="zh-CN" altLang="en-US" sz="1500" spc="1200" dirty="0">
              <a:latin typeface="+mn-ea"/>
            </a:endParaRPr>
          </a:p>
        </p:txBody>
      </p:sp>
      <p:sp>
        <p:nvSpPr>
          <p:cNvPr id="50" name="矩形 49"/>
          <p:cNvSpPr/>
          <p:nvPr/>
        </p:nvSpPr>
        <p:spPr>
          <a:xfrm>
            <a:off x="5603929" y="1957490"/>
            <a:ext cx="525844" cy="548640"/>
          </a:xfrm>
          <a:prstGeom prst="rect">
            <a:avLst/>
          </a:prstGeom>
        </p:spPr>
        <p:txBody>
          <a:bodyPr vert="horz" wrap="square">
            <a:spAutoFit/>
          </a:bodyPr>
          <a:lstStyle/>
          <a:p>
            <a:pPr>
              <a:lnSpc>
                <a:spcPct val="200000"/>
              </a:lnSpc>
            </a:pPr>
            <a:r>
              <a:rPr lang="zh-CN" altLang="en-US" sz="1500" spc="1200" dirty="0">
                <a:solidFill>
                  <a:prstClr val="black"/>
                </a:solidFill>
                <a:latin typeface="宋体" panose="02010600030101010101" pitchFamily="2" charset="-122"/>
              </a:rPr>
              <a:t>吓</a:t>
            </a:r>
            <a:endParaRPr lang="zh-CN" altLang="en-US" sz="1500" spc="1200" dirty="0">
              <a:latin typeface="+mn-ea"/>
            </a:endParaRPr>
          </a:p>
        </p:txBody>
      </p:sp>
      <p:sp>
        <p:nvSpPr>
          <p:cNvPr id="51" name="矩形 50"/>
          <p:cNvSpPr/>
          <p:nvPr/>
        </p:nvSpPr>
        <p:spPr>
          <a:xfrm>
            <a:off x="5946829" y="1957490"/>
            <a:ext cx="525844" cy="548640"/>
          </a:xfrm>
          <a:prstGeom prst="rect">
            <a:avLst/>
          </a:prstGeom>
        </p:spPr>
        <p:txBody>
          <a:bodyPr vert="horz" wrap="square">
            <a:spAutoFit/>
          </a:bodyPr>
          <a:lstStyle/>
          <a:p>
            <a:pPr>
              <a:lnSpc>
                <a:spcPct val="200000"/>
              </a:lnSpc>
            </a:pPr>
            <a:r>
              <a:rPr lang="zh-CN" altLang="en-US" sz="1500" spc="1200" dirty="0">
                <a:solidFill>
                  <a:prstClr val="black"/>
                </a:solidFill>
                <a:latin typeface="宋体" panose="02010600030101010101" pitchFamily="2" charset="-122"/>
              </a:rPr>
              <a:t>亦</a:t>
            </a:r>
            <a:endParaRPr lang="zh-CN" altLang="en-US" sz="1500" spc="1200" dirty="0">
              <a:latin typeface="+mn-ea"/>
            </a:endParaRPr>
          </a:p>
        </p:txBody>
      </p:sp>
      <p:sp>
        <p:nvSpPr>
          <p:cNvPr id="52" name="矩形 51"/>
          <p:cNvSpPr/>
          <p:nvPr/>
        </p:nvSpPr>
        <p:spPr>
          <a:xfrm>
            <a:off x="6289729" y="1957490"/>
            <a:ext cx="525844" cy="548640"/>
          </a:xfrm>
          <a:prstGeom prst="rect">
            <a:avLst/>
          </a:prstGeom>
        </p:spPr>
        <p:txBody>
          <a:bodyPr vert="horz" wrap="square">
            <a:spAutoFit/>
          </a:bodyPr>
          <a:lstStyle/>
          <a:p>
            <a:pPr>
              <a:lnSpc>
                <a:spcPct val="200000"/>
              </a:lnSpc>
            </a:pPr>
            <a:r>
              <a:rPr lang="zh-CN" altLang="en-US" sz="1500" spc="1200" dirty="0">
                <a:solidFill>
                  <a:prstClr val="black"/>
                </a:solidFill>
                <a:latin typeface="宋体" panose="02010600030101010101" pitchFamily="2" charset="-122"/>
              </a:rPr>
              <a:t>好</a:t>
            </a:r>
            <a:endParaRPr lang="zh-CN" altLang="en-US" sz="1500" spc="1200" dirty="0">
              <a:latin typeface="+mn-ea"/>
            </a:endParaRPr>
          </a:p>
        </p:txBody>
      </p:sp>
      <p:sp>
        <p:nvSpPr>
          <p:cNvPr id="53" name="矩形 52"/>
          <p:cNvSpPr/>
          <p:nvPr/>
        </p:nvSpPr>
        <p:spPr>
          <a:xfrm>
            <a:off x="6632629" y="1957490"/>
            <a:ext cx="525844" cy="548640"/>
          </a:xfrm>
          <a:prstGeom prst="rect">
            <a:avLst/>
          </a:prstGeom>
        </p:spPr>
        <p:txBody>
          <a:bodyPr vert="horz" wrap="square">
            <a:spAutoFit/>
          </a:bodyPr>
          <a:lstStyle/>
          <a:p>
            <a:pPr>
              <a:lnSpc>
                <a:spcPct val="200000"/>
              </a:lnSpc>
            </a:pPr>
            <a:r>
              <a:rPr lang="zh-CN" altLang="en-US" sz="1500" spc="1200" dirty="0">
                <a:solidFill>
                  <a:prstClr val="black"/>
                </a:solidFill>
                <a:latin typeface="宋体" panose="02010600030101010101" pitchFamily="2" charset="-122"/>
              </a:rPr>
              <a:t>，</a:t>
            </a:r>
            <a:endParaRPr lang="zh-CN" altLang="en-US" sz="1500" spc="1200" dirty="0">
              <a:latin typeface="+mn-ea"/>
            </a:endParaRPr>
          </a:p>
        </p:txBody>
      </p:sp>
      <p:sp>
        <p:nvSpPr>
          <p:cNvPr id="54" name="矩形 53"/>
          <p:cNvSpPr/>
          <p:nvPr/>
        </p:nvSpPr>
        <p:spPr>
          <a:xfrm>
            <a:off x="6975529" y="1957490"/>
            <a:ext cx="525844" cy="548640"/>
          </a:xfrm>
          <a:prstGeom prst="rect">
            <a:avLst/>
          </a:prstGeom>
        </p:spPr>
        <p:txBody>
          <a:bodyPr vert="horz" wrap="square">
            <a:spAutoFit/>
          </a:bodyPr>
          <a:lstStyle/>
          <a:p>
            <a:pPr>
              <a:lnSpc>
                <a:spcPct val="200000"/>
              </a:lnSpc>
            </a:pPr>
            <a:r>
              <a:rPr lang="zh-CN" altLang="en-US" sz="1500" spc="1200" dirty="0">
                <a:solidFill>
                  <a:prstClr val="black"/>
                </a:solidFill>
                <a:latin typeface="宋体" panose="02010600030101010101" pitchFamily="2" charset="-122"/>
              </a:rPr>
              <a:t>做</a:t>
            </a:r>
            <a:endParaRPr lang="zh-CN" altLang="en-US" sz="1500" spc="1200" dirty="0">
              <a:latin typeface="+mn-ea"/>
            </a:endParaRPr>
          </a:p>
        </p:txBody>
      </p:sp>
      <p:sp>
        <p:nvSpPr>
          <p:cNvPr id="55" name="矩形 54"/>
          <p:cNvSpPr/>
          <p:nvPr/>
        </p:nvSpPr>
        <p:spPr>
          <a:xfrm>
            <a:off x="7318429" y="1957490"/>
            <a:ext cx="525844" cy="548640"/>
          </a:xfrm>
          <a:prstGeom prst="rect">
            <a:avLst/>
          </a:prstGeom>
        </p:spPr>
        <p:txBody>
          <a:bodyPr vert="horz" wrap="square">
            <a:spAutoFit/>
          </a:bodyPr>
          <a:lstStyle/>
          <a:p>
            <a:pPr>
              <a:lnSpc>
                <a:spcPct val="200000"/>
              </a:lnSpc>
            </a:pPr>
            <a:r>
              <a:rPr lang="zh-CN" altLang="en-US" sz="1500" spc="1200" dirty="0">
                <a:solidFill>
                  <a:prstClr val="black"/>
                </a:solidFill>
                <a:latin typeface="宋体" panose="02010600030101010101" pitchFamily="2" charset="-122"/>
              </a:rPr>
              <a:t>乜</a:t>
            </a:r>
            <a:endParaRPr lang="zh-CN" altLang="en-US" sz="1500" spc="1200" dirty="0">
              <a:latin typeface="+mn-ea"/>
            </a:endParaRPr>
          </a:p>
        </p:txBody>
      </p:sp>
      <p:sp>
        <p:nvSpPr>
          <p:cNvPr id="56" name="矩形 55"/>
          <p:cNvSpPr/>
          <p:nvPr/>
        </p:nvSpPr>
        <p:spPr>
          <a:xfrm>
            <a:off x="7661329" y="1957490"/>
            <a:ext cx="525844" cy="548640"/>
          </a:xfrm>
          <a:prstGeom prst="rect">
            <a:avLst/>
          </a:prstGeom>
        </p:spPr>
        <p:txBody>
          <a:bodyPr vert="horz" wrap="square">
            <a:spAutoFit/>
          </a:bodyPr>
          <a:lstStyle/>
          <a:p>
            <a:pPr>
              <a:lnSpc>
                <a:spcPct val="200000"/>
              </a:lnSpc>
            </a:pPr>
            <a:r>
              <a:rPr lang="zh-CN" altLang="en-US" sz="1500" spc="1200" dirty="0">
                <a:solidFill>
                  <a:prstClr val="black"/>
                </a:solidFill>
                <a:latin typeface="宋体" panose="02010600030101010101" pitchFamily="2" charset="-122"/>
              </a:rPr>
              <a:t>偏</a:t>
            </a:r>
            <a:endParaRPr lang="zh-CN" altLang="en-US" sz="1500" spc="1200" dirty="0">
              <a:latin typeface="+mn-ea"/>
            </a:endParaRPr>
          </a:p>
        </p:txBody>
      </p:sp>
      <p:sp>
        <p:nvSpPr>
          <p:cNvPr id="57" name="矩形 56"/>
          <p:cNvSpPr/>
          <p:nvPr/>
        </p:nvSpPr>
        <p:spPr>
          <a:xfrm>
            <a:off x="8004229" y="1957490"/>
            <a:ext cx="525844" cy="548640"/>
          </a:xfrm>
          <a:prstGeom prst="rect">
            <a:avLst/>
          </a:prstGeom>
        </p:spPr>
        <p:txBody>
          <a:bodyPr vert="horz" wrap="square">
            <a:spAutoFit/>
          </a:bodyPr>
          <a:lstStyle/>
          <a:p>
            <a:pPr>
              <a:lnSpc>
                <a:spcPct val="200000"/>
              </a:lnSpc>
            </a:pPr>
            <a:r>
              <a:rPr lang="zh-CN" altLang="en-US" sz="1500" spc="1200" dirty="0">
                <a:solidFill>
                  <a:prstClr val="black"/>
                </a:solidFill>
                <a:latin typeface="宋体" panose="02010600030101010101" pitchFamily="2" charset="-122"/>
              </a:rPr>
              <a:t>要</a:t>
            </a:r>
            <a:endParaRPr lang="zh-CN" altLang="en-US" sz="1500" spc="1200" dirty="0">
              <a:latin typeface="+mn-ea"/>
            </a:endParaRPr>
          </a:p>
        </p:txBody>
      </p:sp>
      <p:sp>
        <p:nvSpPr>
          <p:cNvPr id="58" name="矩形 57"/>
          <p:cNvSpPr/>
          <p:nvPr/>
        </p:nvSpPr>
        <p:spPr>
          <a:xfrm>
            <a:off x="1489128" y="2414691"/>
            <a:ext cx="868744" cy="553998"/>
          </a:xfrm>
          <a:prstGeom prst="rect">
            <a:avLst/>
          </a:prstGeom>
        </p:spPr>
        <p:txBody>
          <a:bodyPr vert="horz" wrap="square">
            <a:spAutoFit/>
          </a:bodyPr>
          <a:lstStyle/>
          <a:p>
            <a:pPr>
              <a:lnSpc>
                <a:spcPct val="200000"/>
              </a:lnSpc>
            </a:pPr>
            <a:r>
              <a:rPr lang="zh-CN" altLang="en-US" sz="1500" spc="1200" dirty="0">
                <a:solidFill>
                  <a:prstClr val="black"/>
                </a:solidFill>
                <a:latin typeface="宋体" panose="02010600030101010101" pitchFamily="2" charset="-122"/>
              </a:rPr>
              <a:t>向往</a:t>
            </a:r>
            <a:endParaRPr lang="zh-CN" altLang="en-US" sz="1500" spc="1200" dirty="0">
              <a:latin typeface="+mn-ea"/>
            </a:endParaRPr>
          </a:p>
        </p:txBody>
      </p:sp>
      <p:sp>
        <p:nvSpPr>
          <p:cNvPr id="59" name="矩形 58"/>
          <p:cNvSpPr/>
          <p:nvPr/>
        </p:nvSpPr>
        <p:spPr>
          <a:xfrm>
            <a:off x="2174928" y="2414691"/>
            <a:ext cx="868744" cy="553998"/>
          </a:xfrm>
          <a:prstGeom prst="rect">
            <a:avLst/>
          </a:prstGeom>
        </p:spPr>
        <p:txBody>
          <a:bodyPr vert="horz" wrap="square">
            <a:spAutoFit/>
          </a:bodyPr>
          <a:lstStyle/>
          <a:p>
            <a:pPr>
              <a:lnSpc>
                <a:spcPct val="200000"/>
              </a:lnSpc>
            </a:pPr>
            <a:r>
              <a:rPr lang="zh-CN" altLang="en-US" sz="1500" spc="1200" dirty="0">
                <a:solidFill>
                  <a:prstClr val="black"/>
                </a:solidFill>
                <a:latin typeface="宋体" panose="02010600030101010101" pitchFamily="2" charset="-122"/>
              </a:rPr>
              <a:t>重阳</a:t>
            </a:r>
            <a:endParaRPr lang="zh-CN" altLang="en-US" sz="1500" spc="1200" dirty="0">
              <a:latin typeface="+mn-ea"/>
            </a:endParaRPr>
          </a:p>
        </p:txBody>
      </p:sp>
      <p:sp>
        <p:nvSpPr>
          <p:cNvPr id="60" name="矩形 59"/>
          <p:cNvSpPr/>
          <p:nvPr/>
        </p:nvSpPr>
        <p:spPr>
          <a:xfrm>
            <a:off x="2860729" y="2414690"/>
            <a:ext cx="525844" cy="548640"/>
          </a:xfrm>
          <a:prstGeom prst="rect">
            <a:avLst/>
          </a:prstGeom>
        </p:spPr>
        <p:txBody>
          <a:bodyPr vert="horz" wrap="square">
            <a:spAutoFit/>
          </a:bodyPr>
          <a:lstStyle/>
          <a:p>
            <a:pPr>
              <a:lnSpc>
                <a:spcPct val="200000"/>
              </a:lnSpc>
            </a:pPr>
            <a:r>
              <a:rPr lang="zh-CN" altLang="en-US" sz="1500" spc="1200" dirty="0">
                <a:solidFill>
                  <a:prstClr val="black"/>
                </a:solidFill>
                <a:latin typeface="宋体" panose="02010600030101010101" pitchFamily="2" charset="-122"/>
              </a:rPr>
              <a:t>个</a:t>
            </a:r>
            <a:endParaRPr lang="zh-CN" altLang="en-US" sz="1500" spc="1200" dirty="0">
              <a:latin typeface="+mn-ea"/>
            </a:endParaRPr>
          </a:p>
        </p:txBody>
      </p:sp>
      <p:sp>
        <p:nvSpPr>
          <p:cNvPr id="61" name="矩形 60"/>
          <p:cNvSpPr/>
          <p:nvPr/>
        </p:nvSpPr>
        <p:spPr>
          <a:xfrm>
            <a:off x="3203629" y="2414690"/>
            <a:ext cx="525844" cy="548640"/>
          </a:xfrm>
          <a:prstGeom prst="rect">
            <a:avLst/>
          </a:prstGeom>
        </p:spPr>
        <p:txBody>
          <a:bodyPr vert="horz" wrap="square">
            <a:spAutoFit/>
          </a:bodyPr>
          <a:lstStyle/>
          <a:p>
            <a:pPr>
              <a:lnSpc>
                <a:spcPct val="200000"/>
              </a:lnSpc>
            </a:pPr>
            <a:r>
              <a:rPr lang="zh-CN" altLang="en-US" sz="1500" spc="1200" dirty="0">
                <a:solidFill>
                  <a:prstClr val="black"/>
                </a:solidFill>
                <a:latin typeface="宋体" panose="02010600030101010101" pitchFamily="2" charset="-122"/>
              </a:rPr>
              <a:t>日</a:t>
            </a:r>
            <a:endParaRPr lang="zh-CN" altLang="en-US" sz="1500" spc="1200" dirty="0">
              <a:latin typeface="+mn-ea"/>
            </a:endParaRPr>
          </a:p>
        </p:txBody>
      </p:sp>
      <p:sp>
        <p:nvSpPr>
          <p:cNvPr id="62" name="矩形 61"/>
          <p:cNvSpPr/>
          <p:nvPr/>
        </p:nvSpPr>
        <p:spPr>
          <a:xfrm>
            <a:off x="3546529" y="2414690"/>
            <a:ext cx="525844" cy="548640"/>
          </a:xfrm>
          <a:prstGeom prst="rect">
            <a:avLst/>
          </a:prstGeom>
        </p:spPr>
        <p:txBody>
          <a:bodyPr vert="horz" wrap="square">
            <a:spAutoFit/>
          </a:bodyPr>
          <a:lstStyle/>
          <a:p>
            <a:pPr>
              <a:lnSpc>
                <a:spcPct val="200000"/>
              </a:lnSpc>
            </a:pPr>
            <a:r>
              <a:rPr lang="zh-CN" altLang="en-US" sz="1500" spc="1200" dirty="0">
                <a:solidFill>
                  <a:prstClr val="black"/>
                </a:solidFill>
                <a:latin typeface="宋体" panose="02010600030101010101" pitchFamily="2" charset="-122"/>
              </a:rPr>
              <a:t>，</a:t>
            </a:r>
            <a:endParaRPr lang="zh-CN" altLang="en-US" sz="1500" spc="1200" dirty="0">
              <a:latin typeface="+mn-ea"/>
            </a:endParaRPr>
          </a:p>
        </p:txBody>
      </p:sp>
      <p:sp>
        <p:nvSpPr>
          <p:cNvPr id="63" name="矩形 62"/>
          <p:cNvSpPr/>
          <p:nvPr/>
        </p:nvSpPr>
        <p:spPr>
          <a:xfrm>
            <a:off x="3889429" y="2414690"/>
            <a:ext cx="525844" cy="548640"/>
          </a:xfrm>
          <a:prstGeom prst="rect">
            <a:avLst/>
          </a:prstGeom>
        </p:spPr>
        <p:txBody>
          <a:bodyPr vert="horz" wrap="square">
            <a:spAutoFit/>
          </a:bodyPr>
          <a:lstStyle/>
          <a:p>
            <a:pPr>
              <a:lnSpc>
                <a:spcPct val="200000"/>
              </a:lnSpc>
            </a:pPr>
            <a:r>
              <a:rPr lang="zh-CN" altLang="en-US" sz="1500" spc="1200" dirty="0">
                <a:solidFill>
                  <a:prstClr val="black"/>
                </a:solidFill>
                <a:latin typeface="宋体" panose="02010600030101010101" pitchFamily="2" charset="-122"/>
              </a:rPr>
              <a:t>至</a:t>
            </a:r>
            <a:endParaRPr lang="zh-CN" altLang="en-US" sz="1500" spc="1200" dirty="0">
              <a:latin typeface="+mn-ea"/>
            </a:endParaRPr>
          </a:p>
        </p:txBody>
      </p:sp>
      <p:sp>
        <p:nvSpPr>
          <p:cNvPr id="64" name="矩形 63"/>
          <p:cNvSpPr/>
          <p:nvPr/>
        </p:nvSpPr>
        <p:spPr>
          <a:xfrm>
            <a:off x="4232328" y="2414691"/>
            <a:ext cx="868744" cy="553998"/>
          </a:xfrm>
          <a:prstGeom prst="rect">
            <a:avLst/>
          </a:prstGeom>
        </p:spPr>
        <p:txBody>
          <a:bodyPr vert="horz" wrap="square">
            <a:spAutoFit/>
          </a:bodyPr>
          <a:lstStyle/>
          <a:p>
            <a:pPr>
              <a:lnSpc>
                <a:spcPct val="200000"/>
              </a:lnSpc>
            </a:pPr>
            <a:r>
              <a:rPr lang="zh-CN" altLang="en-US" sz="1500" spc="1200" dirty="0">
                <a:solidFill>
                  <a:prstClr val="black"/>
                </a:solidFill>
                <a:latin typeface="宋体" panose="02010600030101010101" pitchFamily="2" charset="-122"/>
              </a:rPr>
              <a:t>晓得</a:t>
            </a:r>
            <a:endParaRPr lang="zh-CN" altLang="en-US" sz="1500" spc="1200" dirty="0">
              <a:latin typeface="+mn-ea"/>
            </a:endParaRPr>
          </a:p>
        </p:txBody>
      </p:sp>
      <p:sp>
        <p:nvSpPr>
          <p:cNvPr id="65" name="矩形 64"/>
          <p:cNvSpPr/>
          <p:nvPr/>
        </p:nvSpPr>
        <p:spPr>
          <a:xfrm>
            <a:off x="4918128" y="2414691"/>
            <a:ext cx="868744" cy="553998"/>
          </a:xfrm>
          <a:prstGeom prst="rect">
            <a:avLst/>
          </a:prstGeom>
        </p:spPr>
        <p:txBody>
          <a:bodyPr vert="horz" wrap="square">
            <a:spAutoFit/>
          </a:bodyPr>
          <a:lstStyle/>
          <a:p>
            <a:pPr>
              <a:lnSpc>
                <a:spcPct val="200000"/>
              </a:lnSpc>
            </a:pPr>
            <a:r>
              <a:rPr lang="zh-CN" altLang="en-US" sz="1500" spc="1200" dirty="0">
                <a:solidFill>
                  <a:prstClr val="black"/>
                </a:solidFill>
                <a:latin typeface="宋体" panose="02010600030101010101" pitchFamily="2" charset="-122"/>
              </a:rPr>
              <a:t>风骚</a:t>
            </a:r>
            <a:endParaRPr lang="zh-CN" altLang="en-US" sz="1500" spc="1200" dirty="0">
              <a:latin typeface="+mn-ea"/>
            </a:endParaRPr>
          </a:p>
        </p:txBody>
      </p:sp>
      <p:sp>
        <p:nvSpPr>
          <p:cNvPr id="66" name="矩形 65"/>
          <p:cNvSpPr/>
          <p:nvPr/>
        </p:nvSpPr>
        <p:spPr>
          <a:xfrm>
            <a:off x="5603929" y="2414690"/>
            <a:ext cx="525844" cy="548640"/>
          </a:xfrm>
          <a:prstGeom prst="rect">
            <a:avLst/>
          </a:prstGeom>
        </p:spPr>
        <p:txBody>
          <a:bodyPr vert="horz" wrap="square">
            <a:spAutoFit/>
          </a:bodyPr>
          <a:lstStyle/>
          <a:p>
            <a:pPr>
              <a:lnSpc>
                <a:spcPct val="200000"/>
              </a:lnSpc>
            </a:pPr>
            <a:r>
              <a:rPr lang="zh-CN" altLang="en-US" sz="1500" spc="1200" dirty="0">
                <a:solidFill>
                  <a:prstClr val="black"/>
                </a:solidFill>
                <a:latin typeface="宋体" panose="02010600030101010101" pitchFamily="2" charset="-122"/>
              </a:rPr>
              <a:t>。</a:t>
            </a:r>
            <a:endParaRPr lang="zh-CN" altLang="en-US" sz="1500" spc="1200" dirty="0">
              <a:latin typeface="+mn-ea"/>
            </a:endParaRPr>
          </a:p>
        </p:txBody>
      </p:sp>
      <p:sp>
        <p:nvSpPr>
          <p:cNvPr id="67" name="矩形 66"/>
          <p:cNvSpPr/>
          <p:nvPr/>
        </p:nvSpPr>
        <p:spPr>
          <a:xfrm>
            <a:off x="5946829" y="2414690"/>
            <a:ext cx="525844" cy="548640"/>
          </a:xfrm>
          <a:prstGeom prst="rect">
            <a:avLst/>
          </a:prstGeom>
        </p:spPr>
        <p:txBody>
          <a:bodyPr vert="horz" wrap="square">
            <a:spAutoFit/>
          </a:bodyPr>
          <a:lstStyle/>
          <a:p>
            <a:pPr>
              <a:lnSpc>
                <a:spcPct val="200000"/>
              </a:lnSpc>
            </a:pPr>
            <a:r>
              <a:rPr lang="zh-CN" altLang="en-US" sz="1500" spc="1200" dirty="0">
                <a:solidFill>
                  <a:prstClr val="black"/>
                </a:solidFill>
                <a:latin typeface="宋体" panose="02010600030101010101" pitchFamily="2" charset="-122"/>
              </a:rPr>
              <a:t>你</a:t>
            </a:r>
            <a:endParaRPr lang="zh-CN" altLang="en-US" sz="1500" spc="1200" dirty="0">
              <a:latin typeface="+mn-ea"/>
            </a:endParaRPr>
          </a:p>
        </p:txBody>
      </p:sp>
      <p:sp>
        <p:nvSpPr>
          <p:cNvPr id="68" name="矩形 67"/>
          <p:cNvSpPr/>
          <p:nvPr/>
        </p:nvSpPr>
        <p:spPr>
          <a:xfrm>
            <a:off x="6289729" y="2414690"/>
            <a:ext cx="525844" cy="548640"/>
          </a:xfrm>
          <a:prstGeom prst="rect">
            <a:avLst/>
          </a:prstGeom>
        </p:spPr>
        <p:txBody>
          <a:bodyPr vert="horz" wrap="square">
            <a:spAutoFit/>
          </a:bodyPr>
          <a:lstStyle/>
          <a:p>
            <a:pPr>
              <a:lnSpc>
                <a:spcPct val="200000"/>
              </a:lnSpc>
            </a:pPr>
            <a:r>
              <a:rPr lang="zh-CN" altLang="en-US" sz="1500" spc="1200" dirty="0">
                <a:solidFill>
                  <a:prstClr val="black"/>
                </a:solidFill>
                <a:latin typeface="宋体" panose="02010600030101010101" pitchFamily="2" charset="-122"/>
              </a:rPr>
              <a:t>话</a:t>
            </a:r>
            <a:endParaRPr lang="zh-CN" altLang="en-US" sz="1500" spc="1200" dirty="0">
              <a:latin typeface="+mn-ea"/>
            </a:endParaRPr>
          </a:p>
        </p:txBody>
      </p:sp>
      <p:sp>
        <p:nvSpPr>
          <p:cNvPr id="69" name="矩形 68"/>
          <p:cNvSpPr/>
          <p:nvPr/>
        </p:nvSpPr>
        <p:spPr>
          <a:xfrm>
            <a:off x="6632629" y="2414690"/>
            <a:ext cx="525844" cy="548640"/>
          </a:xfrm>
          <a:prstGeom prst="rect">
            <a:avLst/>
          </a:prstGeom>
        </p:spPr>
        <p:txBody>
          <a:bodyPr vert="horz" wrap="square">
            <a:spAutoFit/>
          </a:bodyPr>
          <a:lstStyle/>
          <a:p>
            <a:pPr>
              <a:lnSpc>
                <a:spcPct val="200000"/>
              </a:lnSpc>
            </a:pPr>
            <a:r>
              <a:rPr lang="zh-CN" altLang="en-US" sz="1500" spc="1200" dirty="0">
                <a:solidFill>
                  <a:prstClr val="black"/>
                </a:solidFill>
                <a:latin typeface="宋体" panose="02010600030101010101" pitchFamily="2" charset="-122"/>
              </a:rPr>
              <a:t>敢</a:t>
            </a:r>
            <a:endParaRPr lang="zh-CN" altLang="en-US" sz="1500" spc="1200" dirty="0">
              <a:latin typeface="+mn-ea"/>
            </a:endParaRPr>
          </a:p>
        </p:txBody>
      </p:sp>
      <p:sp>
        <p:nvSpPr>
          <p:cNvPr id="70" name="矩形 69"/>
          <p:cNvSpPr/>
          <p:nvPr/>
        </p:nvSpPr>
        <p:spPr>
          <a:xfrm>
            <a:off x="6975529" y="2414690"/>
            <a:ext cx="525844" cy="548640"/>
          </a:xfrm>
          <a:prstGeom prst="rect">
            <a:avLst/>
          </a:prstGeom>
        </p:spPr>
        <p:txBody>
          <a:bodyPr vert="horz" wrap="square">
            <a:spAutoFit/>
          </a:bodyPr>
          <a:lstStyle/>
          <a:p>
            <a:pPr>
              <a:lnSpc>
                <a:spcPct val="200000"/>
              </a:lnSpc>
            </a:pPr>
            <a:r>
              <a:rPr lang="zh-CN" altLang="en-US" sz="1500" spc="1200" dirty="0">
                <a:solidFill>
                  <a:prstClr val="black"/>
                </a:solidFill>
                <a:latin typeface="宋体" panose="02010600030101010101" pitchFamily="2" charset="-122"/>
              </a:rPr>
              <a:t>样</a:t>
            </a:r>
            <a:endParaRPr lang="zh-CN" altLang="en-US" sz="1500" spc="1200" dirty="0">
              <a:latin typeface="+mn-ea"/>
            </a:endParaRPr>
          </a:p>
        </p:txBody>
      </p:sp>
      <p:sp>
        <p:nvSpPr>
          <p:cNvPr id="71" name="矩形 70"/>
          <p:cNvSpPr/>
          <p:nvPr/>
        </p:nvSpPr>
        <p:spPr>
          <a:xfrm>
            <a:off x="7318429" y="2414690"/>
            <a:ext cx="525844" cy="548640"/>
          </a:xfrm>
          <a:prstGeom prst="rect">
            <a:avLst/>
          </a:prstGeom>
        </p:spPr>
        <p:txBody>
          <a:bodyPr vert="horz" wrap="square">
            <a:spAutoFit/>
          </a:bodyPr>
          <a:lstStyle/>
          <a:p>
            <a:pPr>
              <a:lnSpc>
                <a:spcPct val="200000"/>
              </a:lnSpc>
            </a:pPr>
            <a:r>
              <a:rPr lang="zh-CN" altLang="en-US" sz="1500" spc="1200" dirty="0">
                <a:solidFill>
                  <a:prstClr val="black"/>
                </a:solidFill>
                <a:latin typeface="宋体" panose="02010600030101010101" pitchFamily="2" charset="-122"/>
              </a:rPr>
              <a:t>就</a:t>
            </a:r>
            <a:endParaRPr lang="zh-CN" altLang="en-US" sz="1500" spc="1200" dirty="0">
              <a:latin typeface="+mn-ea"/>
            </a:endParaRPr>
          </a:p>
        </p:txBody>
      </p:sp>
      <p:sp>
        <p:nvSpPr>
          <p:cNvPr id="72" name="矩形 71"/>
          <p:cNvSpPr/>
          <p:nvPr/>
        </p:nvSpPr>
        <p:spPr>
          <a:xfrm>
            <a:off x="7661328" y="2414691"/>
            <a:ext cx="868744" cy="553998"/>
          </a:xfrm>
          <a:prstGeom prst="rect">
            <a:avLst/>
          </a:prstGeom>
        </p:spPr>
        <p:txBody>
          <a:bodyPr vert="horz" wrap="square">
            <a:spAutoFit/>
          </a:bodyPr>
          <a:lstStyle/>
          <a:p>
            <a:pPr>
              <a:lnSpc>
                <a:spcPct val="200000"/>
              </a:lnSpc>
            </a:pPr>
            <a:r>
              <a:rPr lang="zh-CN" altLang="en-US" sz="1500" spc="1200" dirty="0">
                <a:solidFill>
                  <a:prstClr val="black"/>
                </a:solidFill>
                <a:latin typeface="宋体" panose="02010600030101010101" pitchFamily="2" charset="-122"/>
              </a:rPr>
              <a:t>可以</a:t>
            </a:r>
            <a:endParaRPr lang="zh-CN" altLang="en-US" sz="1500" spc="1200" dirty="0">
              <a:latin typeface="+mn-ea"/>
            </a:endParaRPr>
          </a:p>
        </p:txBody>
      </p:sp>
      <p:sp>
        <p:nvSpPr>
          <p:cNvPr id="73" name="矩形 72"/>
          <p:cNvSpPr/>
          <p:nvPr/>
        </p:nvSpPr>
        <p:spPr>
          <a:xfrm>
            <a:off x="1489129" y="2871890"/>
            <a:ext cx="525844" cy="548640"/>
          </a:xfrm>
          <a:prstGeom prst="rect">
            <a:avLst/>
          </a:prstGeom>
        </p:spPr>
        <p:txBody>
          <a:bodyPr vert="horz" wrap="square">
            <a:spAutoFit/>
          </a:bodyPr>
          <a:lstStyle/>
          <a:p>
            <a:pPr>
              <a:lnSpc>
                <a:spcPct val="200000"/>
              </a:lnSpc>
            </a:pPr>
            <a:r>
              <a:rPr lang="zh-CN" altLang="en-US" sz="1500" spc="1200" dirty="0">
                <a:solidFill>
                  <a:prstClr val="black"/>
                </a:solidFill>
                <a:latin typeface="宋体" panose="02010600030101010101" pitchFamily="2" charset="-122"/>
              </a:rPr>
              <a:t>避</a:t>
            </a:r>
            <a:endParaRPr lang="zh-CN" altLang="en-US" sz="1500" spc="1200" dirty="0">
              <a:latin typeface="+mn-ea"/>
            </a:endParaRPr>
          </a:p>
        </p:txBody>
      </p:sp>
      <p:sp>
        <p:nvSpPr>
          <p:cNvPr id="74" name="矩形 73"/>
          <p:cNvSpPr/>
          <p:nvPr/>
        </p:nvSpPr>
        <p:spPr>
          <a:xfrm>
            <a:off x="1832029" y="2871890"/>
            <a:ext cx="525844" cy="548640"/>
          </a:xfrm>
          <a:prstGeom prst="rect">
            <a:avLst/>
          </a:prstGeom>
        </p:spPr>
        <p:txBody>
          <a:bodyPr vert="horz" wrap="square">
            <a:spAutoFit/>
          </a:bodyPr>
          <a:lstStyle/>
          <a:p>
            <a:pPr>
              <a:lnSpc>
                <a:spcPct val="200000"/>
              </a:lnSpc>
            </a:pPr>
            <a:r>
              <a:rPr lang="zh-CN" altLang="en-US" sz="1500" spc="1200" dirty="0">
                <a:solidFill>
                  <a:prstClr val="black"/>
                </a:solidFill>
                <a:latin typeface="宋体" panose="02010600030101010101" pitchFamily="2" charset="-122"/>
              </a:rPr>
              <a:t>灾</a:t>
            </a:r>
            <a:endParaRPr lang="zh-CN" altLang="en-US" sz="1500" spc="1200" dirty="0">
              <a:latin typeface="+mn-ea"/>
            </a:endParaRPr>
          </a:p>
        </p:txBody>
      </p:sp>
      <p:sp>
        <p:nvSpPr>
          <p:cNvPr id="75" name="矩形 74"/>
          <p:cNvSpPr/>
          <p:nvPr/>
        </p:nvSpPr>
        <p:spPr>
          <a:xfrm>
            <a:off x="2174929" y="2871890"/>
            <a:ext cx="525844" cy="548640"/>
          </a:xfrm>
          <a:prstGeom prst="rect">
            <a:avLst/>
          </a:prstGeom>
        </p:spPr>
        <p:txBody>
          <a:bodyPr vert="horz" wrap="square">
            <a:spAutoFit/>
          </a:bodyPr>
          <a:lstStyle/>
          <a:p>
            <a:pPr>
              <a:lnSpc>
                <a:spcPct val="200000"/>
              </a:lnSpc>
            </a:pPr>
            <a:r>
              <a:rPr lang="zh-CN" altLang="en-US" sz="1500" spc="1200" dirty="0">
                <a:solidFill>
                  <a:prstClr val="black"/>
                </a:solidFill>
                <a:latin typeface="宋体" panose="02010600030101010101" pitchFamily="2" charset="-122"/>
              </a:rPr>
              <a:t>，</a:t>
            </a:r>
            <a:endParaRPr lang="zh-CN" altLang="en-US" sz="1500" spc="1200" dirty="0">
              <a:latin typeface="+mn-ea"/>
            </a:endParaRPr>
          </a:p>
        </p:txBody>
      </p:sp>
      <p:sp>
        <p:nvSpPr>
          <p:cNvPr id="76" name="矩形 75"/>
          <p:cNvSpPr/>
          <p:nvPr/>
        </p:nvSpPr>
        <p:spPr>
          <a:xfrm>
            <a:off x="2517829" y="2871890"/>
            <a:ext cx="525844" cy="548640"/>
          </a:xfrm>
          <a:prstGeom prst="rect">
            <a:avLst/>
          </a:prstGeom>
        </p:spPr>
        <p:txBody>
          <a:bodyPr vert="horz" wrap="square">
            <a:spAutoFit/>
          </a:bodyPr>
          <a:lstStyle/>
          <a:p>
            <a:pPr>
              <a:lnSpc>
                <a:spcPct val="200000"/>
              </a:lnSpc>
            </a:pPr>
            <a:r>
              <a:rPr lang="zh-CN" altLang="en-US" sz="1500" spc="1200" dirty="0">
                <a:solidFill>
                  <a:prstClr val="black"/>
                </a:solidFill>
                <a:latin typeface="宋体" panose="02010600030101010101" pitchFamily="2" charset="-122"/>
              </a:rPr>
              <a:t>亦</a:t>
            </a:r>
            <a:endParaRPr lang="zh-CN" altLang="en-US" sz="1500" spc="1200" dirty="0">
              <a:latin typeface="+mn-ea"/>
            </a:endParaRPr>
          </a:p>
        </p:txBody>
      </p:sp>
      <p:sp>
        <p:nvSpPr>
          <p:cNvPr id="77" name="矩形 76"/>
          <p:cNvSpPr/>
          <p:nvPr/>
        </p:nvSpPr>
        <p:spPr>
          <a:xfrm>
            <a:off x="2860728" y="2871891"/>
            <a:ext cx="868744" cy="553998"/>
          </a:xfrm>
          <a:prstGeom prst="rect">
            <a:avLst/>
          </a:prstGeom>
        </p:spPr>
        <p:txBody>
          <a:bodyPr vert="horz" wrap="square">
            <a:spAutoFit/>
          </a:bodyPr>
          <a:lstStyle/>
          <a:p>
            <a:pPr>
              <a:lnSpc>
                <a:spcPct val="200000"/>
              </a:lnSpc>
            </a:pPr>
            <a:r>
              <a:rPr lang="zh-CN" altLang="en-US" sz="1500" spc="1200" dirty="0">
                <a:solidFill>
                  <a:prstClr val="black"/>
                </a:solidFill>
                <a:latin typeface="宋体" panose="02010600030101010101" pitchFamily="2" charset="-122"/>
              </a:rPr>
              <a:t>何不</a:t>
            </a:r>
            <a:endParaRPr lang="zh-CN" altLang="en-US" sz="1500" spc="1200" dirty="0">
              <a:latin typeface="+mn-ea"/>
            </a:endParaRPr>
          </a:p>
        </p:txBody>
      </p:sp>
      <p:sp>
        <p:nvSpPr>
          <p:cNvPr id="78" name="矩形 77"/>
          <p:cNvSpPr/>
          <p:nvPr/>
        </p:nvSpPr>
        <p:spPr>
          <a:xfrm>
            <a:off x="3546528" y="2871891"/>
            <a:ext cx="868744" cy="553998"/>
          </a:xfrm>
          <a:prstGeom prst="rect">
            <a:avLst/>
          </a:prstGeom>
        </p:spPr>
        <p:txBody>
          <a:bodyPr vert="horz" wrap="square">
            <a:spAutoFit/>
          </a:bodyPr>
          <a:lstStyle/>
          <a:p>
            <a:pPr>
              <a:lnSpc>
                <a:spcPct val="200000"/>
              </a:lnSpc>
            </a:pPr>
            <a:r>
              <a:rPr lang="zh-CN" altLang="en-US" sz="1500" spc="1200" dirty="0">
                <a:solidFill>
                  <a:prstClr val="black"/>
                </a:solidFill>
                <a:latin typeface="宋体" panose="02010600030101010101" pitchFamily="2" charset="-122"/>
              </a:rPr>
              <a:t>大早</a:t>
            </a:r>
            <a:endParaRPr lang="zh-CN" altLang="en-US" sz="1500" spc="1200" dirty="0">
              <a:latin typeface="+mn-ea"/>
            </a:endParaRPr>
          </a:p>
        </p:txBody>
      </p:sp>
      <p:sp>
        <p:nvSpPr>
          <p:cNvPr id="79" name="矩形 78"/>
          <p:cNvSpPr/>
          <p:nvPr/>
        </p:nvSpPr>
        <p:spPr>
          <a:xfrm>
            <a:off x="4232329" y="2871890"/>
            <a:ext cx="525844" cy="548640"/>
          </a:xfrm>
          <a:prstGeom prst="rect">
            <a:avLst/>
          </a:prstGeom>
        </p:spPr>
        <p:txBody>
          <a:bodyPr vert="horz" wrap="square">
            <a:spAutoFit/>
          </a:bodyPr>
          <a:lstStyle/>
          <a:p>
            <a:pPr>
              <a:lnSpc>
                <a:spcPct val="200000"/>
              </a:lnSpc>
            </a:pPr>
            <a:r>
              <a:rPr lang="zh-CN" altLang="en-US" sz="1500" spc="1200" dirty="0">
                <a:solidFill>
                  <a:prstClr val="black"/>
                </a:solidFill>
                <a:latin typeface="宋体" panose="02010600030101010101" pitchFamily="2" charset="-122"/>
              </a:rPr>
              <a:t>。</a:t>
            </a:r>
            <a:endParaRPr lang="zh-CN" altLang="en-US" sz="1500" spc="1200" dirty="0">
              <a:latin typeface="+mn-ea"/>
            </a:endParaRPr>
          </a:p>
        </p:txBody>
      </p:sp>
      <p:sp>
        <p:nvSpPr>
          <p:cNvPr id="80" name="矩形 79"/>
          <p:cNvSpPr/>
          <p:nvPr/>
        </p:nvSpPr>
        <p:spPr>
          <a:xfrm>
            <a:off x="4575229" y="2871890"/>
            <a:ext cx="525844" cy="548640"/>
          </a:xfrm>
          <a:prstGeom prst="rect">
            <a:avLst/>
          </a:prstGeom>
        </p:spPr>
        <p:txBody>
          <a:bodyPr vert="horz" wrap="square">
            <a:spAutoFit/>
          </a:bodyPr>
          <a:lstStyle/>
          <a:p>
            <a:pPr>
              <a:lnSpc>
                <a:spcPct val="200000"/>
              </a:lnSpc>
            </a:pPr>
            <a:r>
              <a:rPr lang="zh-CN" altLang="en-US" sz="1500" spc="1200" dirty="0">
                <a:solidFill>
                  <a:prstClr val="black"/>
                </a:solidFill>
                <a:latin typeface="宋体" panose="02010600030101010101" pitchFamily="2" charset="-122"/>
              </a:rPr>
              <a:t>点</a:t>
            </a:r>
            <a:endParaRPr lang="zh-CN" altLang="en-US" sz="1500" spc="1200" dirty="0">
              <a:latin typeface="+mn-ea"/>
            </a:endParaRPr>
          </a:p>
        </p:txBody>
      </p:sp>
      <p:sp>
        <p:nvSpPr>
          <p:cNvPr id="81" name="矩形 80"/>
          <p:cNvSpPr/>
          <p:nvPr/>
        </p:nvSpPr>
        <p:spPr>
          <a:xfrm>
            <a:off x="4918129" y="2871890"/>
            <a:ext cx="525844" cy="548640"/>
          </a:xfrm>
          <a:prstGeom prst="rect">
            <a:avLst/>
          </a:prstGeom>
        </p:spPr>
        <p:txBody>
          <a:bodyPr vert="horz" wrap="square">
            <a:spAutoFit/>
          </a:bodyPr>
          <a:lstStyle/>
          <a:p>
            <a:pPr>
              <a:lnSpc>
                <a:spcPct val="200000"/>
              </a:lnSpc>
            </a:pPr>
            <a:r>
              <a:rPr lang="zh-CN" altLang="en-US" sz="1500" spc="1200" dirty="0">
                <a:solidFill>
                  <a:prstClr val="black"/>
                </a:solidFill>
                <a:latin typeface="宋体" panose="02010600030101010101" pitchFamily="2" charset="-122"/>
              </a:rPr>
              <a:t>解</a:t>
            </a:r>
            <a:endParaRPr lang="zh-CN" altLang="en-US" sz="1500" spc="1200" dirty="0">
              <a:latin typeface="+mn-ea"/>
            </a:endParaRPr>
          </a:p>
        </p:txBody>
      </p:sp>
      <p:sp>
        <p:nvSpPr>
          <p:cNvPr id="82" name="矩形 81"/>
          <p:cNvSpPr/>
          <p:nvPr/>
        </p:nvSpPr>
        <p:spPr>
          <a:xfrm>
            <a:off x="5261029" y="2871890"/>
            <a:ext cx="525844" cy="548640"/>
          </a:xfrm>
          <a:prstGeom prst="rect">
            <a:avLst/>
          </a:prstGeom>
        </p:spPr>
        <p:txBody>
          <a:bodyPr vert="horz" wrap="square">
            <a:spAutoFit/>
          </a:bodyPr>
          <a:lstStyle/>
          <a:p>
            <a:pPr>
              <a:lnSpc>
                <a:spcPct val="200000"/>
              </a:lnSpc>
            </a:pPr>
            <a:r>
              <a:rPr lang="zh-CN" altLang="en-US" sz="1500" spc="1200" dirty="0">
                <a:solidFill>
                  <a:prstClr val="black"/>
                </a:solidFill>
                <a:latin typeface="宋体" panose="02010600030101010101" pitchFamily="2" charset="-122"/>
              </a:rPr>
              <a:t>你</a:t>
            </a:r>
            <a:endParaRPr lang="zh-CN" altLang="en-US" sz="1500" spc="1200" dirty="0">
              <a:latin typeface="+mn-ea"/>
            </a:endParaRPr>
          </a:p>
        </p:txBody>
      </p:sp>
      <p:sp>
        <p:nvSpPr>
          <p:cNvPr id="83" name="矩形 82"/>
          <p:cNvSpPr/>
          <p:nvPr/>
        </p:nvSpPr>
        <p:spPr>
          <a:xfrm>
            <a:off x="5603928" y="2871891"/>
            <a:ext cx="868744" cy="553998"/>
          </a:xfrm>
          <a:prstGeom prst="rect">
            <a:avLst/>
          </a:prstGeom>
        </p:spPr>
        <p:txBody>
          <a:bodyPr vert="horz" wrap="square">
            <a:spAutoFit/>
          </a:bodyPr>
          <a:lstStyle/>
          <a:p>
            <a:pPr>
              <a:lnSpc>
                <a:spcPct val="200000"/>
              </a:lnSpc>
            </a:pPr>
            <a:r>
              <a:rPr lang="zh-CN" altLang="en-US" sz="1500" spc="1200" dirty="0">
                <a:solidFill>
                  <a:prstClr val="black"/>
                </a:solidFill>
                <a:latin typeface="宋体" panose="02010600030101010101" pitchFamily="2" charset="-122"/>
              </a:rPr>
              <a:t>单身</a:t>
            </a:r>
            <a:endParaRPr lang="zh-CN" altLang="en-US" sz="1500" spc="1200" dirty="0">
              <a:latin typeface="+mn-ea"/>
            </a:endParaRPr>
          </a:p>
        </p:txBody>
      </p:sp>
      <p:sp>
        <p:nvSpPr>
          <p:cNvPr id="84" name="矩形 83"/>
          <p:cNvSpPr/>
          <p:nvPr/>
        </p:nvSpPr>
        <p:spPr>
          <a:xfrm>
            <a:off x="6289728" y="2871891"/>
            <a:ext cx="868744" cy="553998"/>
          </a:xfrm>
          <a:prstGeom prst="rect">
            <a:avLst/>
          </a:prstGeom>
        </p:spPr>
        <p:txBody>
          <a:bodyPr vert="horz" wrap="square">
            <a:spAutoFit/>
          </a:bodyPr>
          <a:lstStyle/>
          <a:p>
            <a:pPr>
              <a:lnSpc>
                <a:spcPct val="200000"/>
              </a:lnSpc>
            </a:pPr>
            <a:r>
              <a:rPr lang="zh-CN" altLang="en-US" sz="1500" spc="1200" dirty="0">
                <a:solidFill>
                  <a:prstClr val="black"/>
                </a:solidFill>
                <a:latin typeface="宋体" panose="02010600030101010101" pitchFamily="2" charset="-122"/>
              </a:rPr>
              <a:t>前往</a:t>
            </a:r>
            <a:endParaRPr lang="zh-CN" altLang="en-US" sz="1500" spc="1200" dirty="0">
              <a:latin typeface="+mn-ea"/>
            </a:endParaRPr>
          </a:p>
        </p:txBody>
      </p:sp>
      <p:sp>
        <p:nvSpPr>
          <p:cNvPr id="85" name="矩形 84"/>
          <p:cNvSpPr/>
          <p:nvPr/>
        </p:nvSpPr>
        <p:spPr>
          <a:xfrm>
            <a:off x="6975529" y="2871890"/>
            <a:ext cx="525844" cy="548640"/>
          </a:xfrm>
          <a:prstGeom prst="rect">
            <a:avLst/>
          </a:prstGeom>
        </p:spPr>
        <p:txBody>
          <a:bodyPr vert="horz" wrap="square">
            <a:spAutoFit/>
          </a:bodyPr>
          <a:lstStyle/>
          <a:p>
            <a:pPr>
              <a:lnSpc>
                <a:spcPct val="200000"/>
              </a:lnSpc>
            </a:pPr>
            <a:r>
              <a:rPr lang="zh-CN" altLang="en-US" sz="1500" spc="1200" dirty="0">
                <a:solidFill>
                  <a:prstClr val="black"/>
                </a:solidFill>
                <a:latin typeface="宋体" panose="02010600030101010101" pitchFamily="2" charset="-122"/>
              </a:rPr>
              <a:t>、</a:t>
            </a:r>
            <a:endParaRPr lang="zh-CN" altLang="en-US" sz="1500" spc="1200" dirty="0">
              <a:latin typeface="+mn-ea"/>
            </a:endParaRPr>
          </a:p>
        </p:txBody>
      </p:sp>
      <p:sp>
        <p:nvSpPr>
          <p:cNvPr id="86" name="矩形 85"/>
          <p:cNvSpPr/>
          <p:nvPr/>
        </p:nvSpPr>
        <p:spPr>
          <a:xfrm>
            <a:off x="7318429" y="2871890"/>
            <a:ext cx="525844" cy="548640"/>
          </a:xfrm>
          <a:prstGeom prst="rect">
            <a:avLst/>
          </a:prstGeom>
        </p:spPr>
        <p:txBody>
          <a:bodyPr vert="horz" wrap="square">
            <a:spAutoFit/>
          </a:bodyPr>
          <a:lstStyle/>
          <a:p>
            <a:pPr>
              <a:lnSpc>
                <a:spcPct val="200000"/>
              </a:lnSpc>
            </a:pPr>
            <a:r>
              <a:rPr lang="zh-CN" altLang="en-US" sz="1500" spc="1200" dirty="0">
                <a:solidFill>
                  <a:prstClr val="black"/>
                </a:solidFill>
                <a:latin typeface="宋体" panose="02010600030101010101" pitchFamily="2" charset="-122"/>
              </a:rPr>
              <a:t>又</a:t>
            </a:r>
            <a:endParaRPr lang="zh-CN" altLang="en-US" sz="1500" spc="1200" dirty="0">
              <a:latin typeface="+mn-ea"/>
            </a:endParaRPr>
          </a:p>
        </p:txBody>
      </p:sp>
      <p:sp>
        <p:nvSpPr>
          <p:cNvPr id="87" name="矩形 86"/>
          <p:cNvSpPr/>
          <p:nvPr/>
        </p:nvSpPr>
        <p:spPr>
          <a:xfrm>
            <a:off x="7661329" y="2871890"/>
            <a:ext cx="525844" cy="548640"/>
          </a:xfrm>
          <a:prstGeom prst="rect">
            <a:avLst/>
          </a:prstGeom>
        </p:spPr>
        <p:txBody>
          <a:bodyPr vert="horz" wrap="square">
            <a:spAutoFit/>
          </a:bodyPr>
          <a:lstStyle/>
          <a:p>
            <a:pPr>
              <a:lnSpc>
                <a:spcPct val="200000"/>
              </a:lnSpc>
            </a:pPr>
            <a:r>
              <a:rPr lang="zh-CN" altLang="en-US" sz="1500" spc="1200" dirty="0">
                <a:solidFill>
                  <a:prstClr val="black"/>
                </a:solidFill>
                <a:latin typeface="宋体" panose="02010600030101010101" pitchFamily="2" charset="-122"/>
              </a:rPr>
              <a:t>试</a:t>
            </a:r>
            <a:endParaRPr lang="zh-CN" altLang="en-US" sz="1500" spc="1200" dirty="0">
              <a:latin typeface="+mn-ea"/>
            </a:endParaRPr>
          </a:p>
        </p:txBody>
      </p:sp>
      <p:sp>
        <p:nvSpPr>
          <p:cNvPr id="88" name="矩形 87"/>
          <p:cNvSpPr/>
          <p:nvPr/>
        </p:nvSpPr>
        <p:spPr>
          <a:xfrm>
            <a:off x="8004229" y="2871890"/>
            <a:ext cx="525844" cy="548640"/>
          </a:xfrm>
          <a:prstGeom prst="rect">
            <a:avLst/>
          </a:prstGeom>
        </p:spPr>
        <p:txBody>
          <a:bodyPr vert="horz" wrap="square">
            <a:spAutoFit/>
          </a:bodyPr>
          <a:lstStyle/>
          <a:p>
            <a:pPr>
              <a:lnSpc>
                <a:spcPct val="200000"/>
              </a:lnSpc>
            </a:pPr>
            <a:r>
              <a:rPr lang="zh-CN" altLang="en-US" sz="1500" spc="1200" dirty="0">
                <a:solidFill>
                  <a:prstClr val="black"/>
                </a:solidFill>
                <a:latin typeface="宋体" panose="02010600030101010101" pitchFamily="2" charset="-122"/>
              </a:rPr>
              <a:t>阿</a:t>
            </a:r>
            <a:endParaRPr lang="zh-CN" altLang="en-US" sz="1500" spc="1200" dirty="0">
              <a:latin typeface="+mn-ea"/>
            </a:endParaRPr>
          </a:p>
        </p:txBody>
      </p:sp>
      <p:sp>
        <p:nvSpPr>
          <p:cNvPr id="89" name="矩形 88"/>
          <p:cNvSpPr/>
          <p:nvPr/>
        </p:nvSpPr>
        <p:spPr>
          <a:xfrm>
            <a:off x="1489129" y="3329090"/>
            <a:ext cx="525844" cy="548640"/>
          </a:xfrm>
          <a:prstGeom prst="rect">
            <a:avLst/>
          </a:prstGeom>
        </p:spPr>
        <p:txBody>
          <a:bodyPr vert="horz" wrap="square">
            <a:spAutoFit/>
          </a:bodyPr>
          <a:lstStyle/>
          <a:p>
            <a:pPr>
              <a:lnSpc>
                <a:spcPct val="200000"/>
              </a:lnSpc>
            </a:pPr>
            <a:r>
              <a:rPr lang="zh-CN" altLang="en-US" sz="1500" spc="1200" dirty="0">
                <a:solidFill>
                  <a:prstClr val="black"/>
                </a:solidFill>
                <a:latin typeface="宋体" panose="02010600030101010101" pitchFamily="2" charset="-122"/>
              </a:rPr>
              <a:t>剩</a:t>
            </a:r>
            <a:endParaRPr lang="zh-CN" altLang="en-US" sz="1500" spc="1200" dirty="0">
              <a:latin typeface="+mn-ea"/>
            </a:endParaRPr>
          </a:p>
        </p:txBody>
      </p:sp>
      <p:sp>
        <p:nvSpPr>
          <p:cNvPr id="90" name="矩形 89"/>
          <p:cNvSpPr/>
          <p:nvPr/>
        </p:nvSpPr>
        <p:spPr>
          <a:xfrm>
            <a:off x="1832029" y="3329090"/>
            <a:ext cx="525844" cy="548640"/>
          </a:xfrm>
          <a:prstGeom prst="rect">
            <a:avLst/>
          </a:prstGeom>
        </p:spPr>
        <p:txBody>
          <a:bodyPr vert="horz" wrap="square">
            <a:spAutoFit/>
          </a:bodyPr>
          <a:lstStyle/>
          <a:p>
            <a:pPr>
              <a:lnSpc>
                <a:spcPct val="200000"/>
              </a:lnSpc>
            </a:pPr>
            <a:r>
              <a:rPr lang="zh-CN" altLang="en-US" sz="1500" spc="1200" dirty="0">
                <a:solidFill>
                  <a:prstClr val="black"/>
                </a:solidFill>
                <a:latin typeface="宋体" panose="02010600030101010101" pitchFamily="2" charset="-122"/>
              </a:rPr>
              <a:t>落</a:t>
            </a:r>
            <a:endParaRPr lang="zh-CN" altLang="en-US" sz="1500" spc="1200" dirty="0">
              <a:latin typeface="+mn-ea"/>
            </a:endParaRPr>
          </a:p>
        </p:txBody>
      </p:sp>
      <p:sp>
        <p:nvSpPr>
          <p:cNvPr id="91" name="矩形 90"/>
          <p:cNvSpPr/>
          <p:nvPr/>
        </p:nvSpPr>
        <p:spPr>
          <a:xfrm>
            <a:off x="2174929" y="3329090"/>
            <a:ext cx="525844" cy="548640"/>
          </a:xfrm>
          <a:prstGeom prst="rect">
            <a:avLst/>
          </a:prstGeom>
        </p:spPr>
        <p:txBody>
          <a:bodyPr vert="horz" wrap="square">
            <a:spAutoFit/>
          </a:bodyPr>
          <a:lstStyle/>
          <a:p>
            <a:pPr>
              <a:lnSpc>
                <a:spcPct val="200000"/>
              </a:lnSpc>
            </a:pPr>
            <a:r>
              <a:rPr lang="zh-CN" altLang="en-US" sz="1500" spc="1200" dirty="0">
                <a:solidFill>
                  <a:prstClr val="black"/>
                </a:solidFill>
                <a:latin typeface="宋体" panose="02010600030101010101" pitchFamily="2" charset="-122"/>
              </a:rPr>
              <a:t>个</a:t>
            </a:r>
            <a:endParaRPr lang="zh-CN" altLang="en-US" sz="1500" spc="1200" dirty="0">
              <a:latin typeface="+mn-ea"/>
            </a:endParaRPr>
          </a:p>
        </p:txBody>
      </p:sp>
      <p:sp>
        <p:nvSpPr>
          <p:cNvPr id="92" name="矩形 91"/>
          <p:cNvSpPr/>
          <p:nvPr/>
        </p:nvSpPr>
        <p:spPr>
          <a:xfrm>
            <a:off x="2517829" y="3329090"/>
            <a:ext cx="525844" cy="548640"/>
          </a:xfrm>
          <a:prstGeom prst="rect">
            <a:avLst/>
          </a:prstGeom>
        </p:spPr>
        <p:txBody>
          <a:bodyPr vert="horz" wrap="square">
            <a:spAutoFit/>
          </a:bodyPr>
          <a:lstStyle/>
          <a:p>
            <a:pPr>
              <a:lnSpc>
                <a:spcPct val="200000"/>
              </a:lnSpc>
            </a:pPr>
            <a:r>
              <a:rPr lang="zh-CN" altLang="en-US" sz="1500" spc="1200" dirty="0">
                <a:solidFill>
                  <a:prstClr val="black"/>
                </a:solidFill>
                <a:latin typeface="宋体" panose="02010600030101010101" pitchFamily="2" charset="-122"/>
              </a:rPr>
              <a:t>的</a:t>
            </a:r>
            <a:endParaRPr lang="zh-CN" altLang="en-US" sz="1500" spc="1200" dirty="0">
              <a:latin typeface="+mn-ea"/>
            </a:endParaRPr>
          </a:p>
        </p:txBody>
      </p:sp>
      <p:sp>
        <p:nvSpPr>
          <p:cNvPr id="93" name="矩形 92"/>
          <p:cNvSpPr/>
          <p:nvPr/>
        </p:nvSpPr>
        <p:spPr>
          <a:xfrm>
            <a:off x="2860728" y="3329091"/>
            <a:ext cx="868744" cy="553998"/>
          </a:xfrm>
          <a:prstGeom prst="rect">
            <a:avLst/>
          </a:prstGeom>
        </p:spPr>
        <p:txBody>
          <a:bodyPr vert="horz" wrap="square">
            <a:spAutoFit/>
          </a:bodyPr>
          <a:lstStyle/>
          <a:p>
            <a:pPr>
              <a:lnSpc>
                <a:spcPct val="200000"/>
              </a:lnSpc>
            </a:pPr>
            <a:r>
              <a:rPr lang="zh-CN" altLang="en-US" sz="1500" spc="1200" dirty="0">
                <a:solidFill>
                  <a:prstClr val="black"/>
                </a:solidFill>
                <a:latin typeface="宋体" panose="02010600030101010101" pitchFamily="2" charset="-122"/>
              </a:rPr>
              <a:t>妻孥</a:t>
            </a:r>
            <a:endParaRPr lang="zh-CN" altLang="en-US" sz="1500" spc="1200" dirty="0">
              <a:latin typeface="+mn-ea"/>
            </a:endParaRPr>
          </a:p>
        </p:txBody>
      </p:sp>
      <p:sp>
        <p:nvSpPr>
          <p:cNvPr id="94" name="矩形 93"/>
          <p:cNvSpPr/>
          <p:nvPr/>
        </p:nvSpPr>
        <p:spPr>
          <a:xfrm>
            <a:off x="3546529" y="3329090"/>
            <a:ext cx="525844" cy="548640"/>
          </a:xfrm>
          <a:prstGeom prst="rect">
            <a:avLst/>
          </a:prstGeom>
        </p:spPr>
        <p:txBody>
          <a:bodyPr vert="horz" wrap="square">
            <a:spAutoFit/>
          </a:bodyPr>
          <a:lstStyle/>
          <a:p>
            <a:pPr>
              <a:lnSpc>
                <a:spcPct val="200000"/>
              </a:lnSpc>
            </a:pPr>
            <a:r>
              <a:rPr lang="zh-CN" altLang="en-US" sz="1500" spc="1200" dirty="0">
                <a:solidFill>
                  <a:prstClr val="black"/>
                </a:solidFill>
                <a:latin typeface="宋体" panose="02010600030101010101" pitchFamily="2" charset="-122"/>
              </a:rPr>
              <a:t>。</a:t>
            </a:r>
            <a:endParaRPr lang="zh-CN" altLang="en-US" sz="1500" spc="1200" dirty="0">
              <a:latin typeface="+mn-ea"/>
            </a:endParaRPr>
          </a:p>
        </p:txBody>
      </p:sp>
      <p:sp>
        <p:nvSpPr>
          <p:cNvPr id="95" name="矩形 94"/>
          <p:cNvSpPr/>
          <p:nvPr/>
        </p:nvSpPr>
        <p:spPr>
          <a:xfrm>
            <a:off x="3889429" y="3329090"/>
            <a:ext cx="525844" cy="548640"/>
          </a:xfrm>
          <a:prstGeom prst="rect">
            <a:avLst/>
          </a:prstGeom>
        </p:spPr>
        <p:txBody>
          <a:bodyPr vert="horz" wrap="square">
            <a:spAutoFit/>
          </a:bodyPr>
          <a:lstStyle/>
          <a:p>
            <a:pPr>
              <a:lnSpc>
                <a:spcPct val="200000"/>
              </a:lnSpc>
            </a:pPr>
            <a:r>
              <a:rPr lang="zh-CN" altLang="en-US" sz="1500" spc="1200" dirty="0">
                <a:solidFill>
                  <a:prstClr val="black"/>
                </a:solidFill>
                <a:latin typeface="宋体" panose="02010600030101010101" pitchFamily="2" charset="-122"/>
              </a:rPr>
              <a:t>开</a:t>
            </a:r>
            <a:endParaRPr lang="zh-CN" altLang="en-US" sz="1500" spc="1200" dirty="0">
              <a:latin typeface="+mn-ea"/>
            </a:endParaRPr>
          </a:p>
        </p:txBody>
      </p:sp>
      <p:sp>
        <p:nvSpPr>
          <p:cNvPr id="96" name="矩形 95"/>
          <p:cNvSpPr/>
          <p:nvPr/>
        </p:nvSpPr>
        <p:spPr>
          <a:xfrm>
            <a:off x="4232328" y="3329091"/>
            <a:ext cx="868744" cy="553998"/>
          </a:xfrm>
          <a:prstGeom prst="rect">
            <a:avLst/>
          </a:prstGeom>
        </p:spPr>
        <p:txBody>
          <a:bodyPr vert="horz" wrap="square">
            <a:spAutoFit/>
          </a:bodyPr>
          <a:lstStyle/>
          <a:p>
            <a:pPr>
              <a:lnSpc>
                <a:spcPct val="200000"/>
              </a:lnSpc>
            </a:pPr>
            <a:r>
              <a:rPr lang="zh-CN" altLang="en-US" sz="1500" spc="1200" dirty="0">
                <a:solidFill>
                  <a:prstClr val="black"/>
                </a:solidFill>
                <a:latin typeface="宋体" panose="02010600030101010101" pitchFamily="2" charset="-122"/>
              </a:rPr>
              <a:t>讲话</a:t>
            </a:r>
            <a:endParaRPr lang="zh-CN" altLang="en-US" sz="1500" spc="1200" dirty="0">
              <a:latin typeface="+mn-ea"/>
            </a:endParaRPr>
          </a:p>
        </p:txBody>
      </p:sp>
      <p:sp>
        <p:nvSpPr>
          <p:cNvPr id="97" name="矩形 96"/>
          <p:cNvSpPr/>
          <p:nvPr/>
        </p:nvSpPr>
        <p:spPr>
          <a:xfrm>
            <a:off x="4918129" y="3329090"/>
            <a:ext cx="525844" cy="548640"/>
          </a:xfrm>
          <a:prstGeom prst="rect">
            <a:avLst/>
          </a:prstGeom>
        </p:spPr>
        <p:txBody>
          <a:bodyPr vert="horz" wrap="square">
            <a:spAutoFit/>
          </a:bodyPr>
          <a:lstStyle/>
          <a:p>
            <a:pPr>
              <a:lnSpc>
                <a:spcPct val="200000"/>
              </a:lnSpc>
            </a:pPr>
            <a:r>
              <a:rPr lang="zh-CN" altLang="en-US" sz="1500" spc="1200" dirty="0">
                <a:solidFill>
                  <a:prstClr val="black"/>
                </a:solidFill>
                <a:latin typeface="宋体" panose="02010600030101010101" pitchFamily="2" charset="-122"/>
              </a:rPr>
              <a:t>一</a:t>
            </a:r>
            <a:endParaRPr lang="zh-CN" altLang="en-US" sz="1500" spc="1200" dirty="0">
              <a:latin typeface="+mn-ea"/>
            </a:endParaRPr>
          </a:p>
        </p:txBody>
      </p:sp>
      <p:sp>
        <p:nvSpPr>
          <p:cNvPr id="98" name="矩形 97"/>
          <p:cNvSpPr/>
          <p:nvPr/>
        </p:nvSpPr>
        <p:spPr>
          <a:xfrm>
            <a:off x="5261029" y="3329090"/>
            <a:ext cx="525844" cy="548640"/>
          </a:xfrm>
          <a:prstGeom prst="rect">
            <a:avLst/>
          </a:prstGeom>
        </p:spPr>
        <p:txBody>
          <a:bodyPr vert="horz" wrap="square">
            <a:spAutoFit/>
          </a:bodyPr>
          <a:lstStyle/>
          <a:p>
            <a:pPr>
              <a:lnSpc>
                <a:spcPct val="200000"/>
              </a:lnSpc>
            </a:pPr>
            <a:r>
              <a:rPr lang="zh-CN" altLang="en-US" sz="1500" spc="1200" dirty="0">
                <a:solidFill>
                  <a:prstClr val="black"/>
                </a:solidFill>
                <a:latin typeface="宋体" panose="02010600030101010101" pitchFamily="2" charset="-122"/>
              </a:rPr>
              <a:t>部</a:t>
            </a:r>
            <a:endParaRPr lang="zh-CN" altLang="en-US" sz="1500" spc="1200" dirty="0">
              <a:latin typeface="+mn-ea"/>
            </a:endParaRPr>
          </a:p>
        </p:txBody>
      </p:sp>
      <p:sp>
        <p:nvSpPr>
          <p:cNvPr id="99" name="矩形 98"/>
          <p:cNvSpPr/>
          <p:nvPr/>
        </p:nvSpPr>
        <p:spPr>
          <a:xfrm>
            <a:off x="5603928" y="3329091"/>
            <a:ext cx="868744" cy="553998"/>
          </a:xfrm>
          <a:prstGeom prst="rect">
            <a:avLst/>
          </a:prstGeom>
        </p:spPr>
        <p:txBody>
          <a:bodyPr vert="horz" wrap="square">
            <a:spAutoFit/>
          </a:bodyPr>
          <a:lstStyle/>
          <a:p>
            <a:pPr>
              <a:lnSpc>
                <a:spcPct val="200000"/>
              </a:lnSpc>
            </a:pPr>
            <a:r>
              <a:rPr lang="zh-CN" altLang="en-US" sz="1500" spc="1200" dirty="0">
                <a:solidFill>
                  <a:prstClr val="black"/>
                </a:solidFill>
                <a:latin typeface="宋体" panose="02010600030101010101" pitchFamily="2" charset="-122"/>
              </a:rPr>
              <a:t>通书</a:t>
            </a:r>
            <a:endParaRPr lang="zh-CN" altLang="en-US" sz="1500" spc="1200" dirty="0">
              <a:latin typeface="+mn-ea"/>
            </a:endParaRPr>
          </a:p>
        </p:txBody>
      </p:sp>
      <p:sp>
        <p:nvSpPr>
          <p:cNvPr id="100" name="矩形 99"/>
          <p:cNvSpPr/>
          <p:nvPr/>
        </p:nvSpPr>
        <p:spPr>
          <a:xfrm>
            <a:off x="6289729" y="3329090"/>
            <a:ext cx="525844" cy="548640"/>
          </a:xfrm>
          <a:prstGeom prst="rect">
            <a:avLst/>
          </a:prstGeom>
        </p:spPr>
        <p:txBody>
          <a:bodyPr vert="horz" wrap="square">
            <a:spAutoFit/>
          </a:bodyPr>
          <a:lstStyle/>
          <a:p>
            <a:pPr>
              <a:lnSpc>
                <a:spcPct val="200000"/>
              </a:lnSpc>
            </a:pPr>
            <a:r>
              <a:rPr lang="zh-CN" altLang="en-US" sz="1500" spc="1200" dirty="0">
                <a:solidFill>
                  <a:prstClr val="black"/>
                </a:solidFill>
                <a:latin typeface="宋体" panose="02010600030101010101" pitchFamily="2" charset="-122"/>
              </a:rPr>
              <a:t>，</a:t>
            </a:r>
            <a:endParaRPr lang="zh-CN" altLang="en-US" sz="1500" spc="1200" dirty="0">
              <a:latin typeface="+mn-ea"/>
            </a:endParaRPr>
          </a:p>
        </p:txBody>
      </p:sp>
      <p:sp>
        <p:nvSpPr>
          <p:cNvPr id="101" name="矩形 100"/>
          <p:cNvSpPr/>
          <p:nvPr/>
        </p:nvSpPr>
        <p:spPr>
          <a:xfrm>
            <a:off x="6632629" y="3329090"/>
            <a:ext cx="525844" cy="548640"/>
          </a:xfrm>
          <a:prstGeom prst="rect">
            <a:avLst/>
          </a:prstGeom>
        </p:spPr>
        <p:txBody>
          <a:bodyPr vert="horz" wrap="square">
            <a:spAutoFit/>
          </a:bodyPr>
          <a:lstStyle/>
          <a:p>
            <a:pPr>
              <a:lnSpc>
                <a:spcPct val="200000"/>
              </a:lnSpc>
            </a:pPr>
            <a:r>
              <a:rPr lang="zh-CN" altLang="en-US" sz="1500" spc="1200" dirty="0">
                <a:solidFill>
                  <a:prstClr val="black"/>
                </a:solidFill>
                <a:latin typeface="宋体" panose="02010600030101010101" pitchFamily="2" charset="-122"/>
              </a:rPr>
              <a:t>都</a:t>
            </a:r>
            <a:endParaRPr lang="zh-CN" altLang="en-US" sz="1500" spc="1200" dirty="0">
              <a:latin typeface="+mn-ea"/>
            </a:endParaRPr>
          </a:p>
        </p:txBody>
      </p:sp>
      <p:sp>
        <p:nvSpPr>
          <p:cNvPr id="102" name="矩形 101"/>
          <p:cNvSpPr/>
          <p:nvPr/>
        </p:nvSpPr>
        <p:spPr>
          <a:xfrm>
            <a:off x="6975529" y="3329090"/>
            <a:ext cx="525844" cy="548640"/>
          </a:xfrm>
          <a:prstGeom prst="rect">
            <a:avLst/>
          </a:prstGeom>
        </p:spPr>
        <p:txBody>
          <a:bodyPr vert="horz" wrap="square">
            <a:spAutoFit/>
          </a:bodyPr>
          <a:lstStyle/>
          <a:p>
            <a:pPr>
              <a:lnSpc>
                <a:spcPct val="200000"/>
              </a:lnSpc>
            </a:pPr>
            <a:r>
              <a:rPr lang="zh-CN" altLang="en-US" sz="1500" spc="1200" dirty="0">
                <a:solidFill>
                  <a:prstClr val="black"/>
                </a:solidFill>
                <a:latin typeface="宋体" panose="02010600030101010101" pitchFamily="2" charset="-122"/>
              </a:rPr>
              <a:t>唔</a:t>
            </a:r>
            <a:endParaRPr lang="zh-CN" altLang="en-US" sz="1500" spc="1200" dirty="0">
              <a:latin typeface="+mn-ea"/>
            </a:endParaRPr>
          </a:p>
        </p:txBody>
      </p:sp>
      <p:sp>
        <p:nvSpPr>
          <p:cNvPr id="103" name="矩形 102"/>
          <p:cNvSpPr/>
          <p:nvPr/>
        </p:nvSpPr>
        <p:spPr>
          <a:xfrm>
            <a:off x="7318429" y="3329090"/>
            <a:ext cx="525844" cy="548640"/>
          </a:xfrm>
          <a:prstGeom prst="rect">
            <a:avLst/>
          </a:prstGeom>
        </p:spPr>
        <p:txBody>
          <a:bodyPr vert="horz" wrap="square">
            <a:spAutoFit/>
          </a:bodyPr>
          <a:lstStyle/>
          <a:p>
            <a:pPr>
              <a:lnSpc>
                <a:spcPct val="200000"/>
              </a:lnSpc>
            </a:pPr>
            <a:r>
              <a:rPr lang="zh-CN" altLang="en-US" sz="1500" spc="1200" dirty="0">
                <a:solidFill>
                  <a:prstClr val="black"/>
                </a:solidFill>
                <a:latin typeface="宋体" panose="02010600030101010101" pitchFamily="2" charset="-122"/>
              </a:rPr>
              <a:t>睇</a:t>
            </a:r>
            <a:endParaRPr lang="zh-CN" altLang="en-US" sz="1500" spc="1200" dirty="0">
              <a:latin typeface="+mn-ea"/>
            </a:endParaRPr>
          </a:p>
        </p:txBody>
      </p:sp>
      <p:sp>
        <p:nvSpPr>
          <p:cNvPr id="104" name="矩形 103"/>
          <p:cNvSpPr/>
          <p:nvPr/>
        </p:nvSpPr>
        <p:spPr>
          <a:xfrm>
            <a:off x="7661328" y="3329091"/>
            <a:ext cx="868744" cy="553998"/>
          </a:xfrm>
          <a:prstGeom prst="rect">
            <a:avLst/>
          </a:prstGeom>
        </p:spPr>
        <p:txBody>
          <a:bodyPr vert="horz" wrap="square">
            <a:spAutoFit/>
          </a:bodyPr>
          <a:lstStyle/>
          <a:p>
            <a:pPr>
              <a:lnSpc>
                <a:spcPct val="200000"/>
              </a:lnSpc>
            </a:pPr>
            <a:r>
              <a:rPr lang="zh-CN" altLang="en-US" sz="1500" spc="1200" dirty="0">
                <a:solidFill>
                  <a:prstClr val="black"/>
                </a:solidFill>
                <a:latin typeface="宋体" panose="02010600030101010101" pitchFamily="2" charset="-122"/>
              </a:rPr>
              <a:t>得到</a:t>
            </a:r>
            <a:endParaRPr lang="zh-CN" altLang="en-US" sz="1500" spc="1200" dirty="0">
              <a:latin typeface="+mn-ea"/>
            </a:endParaRPr>
          </a:p>
        </p:txBody>
      </p:sp>
      <p:sp>
        <p:nvSpPr>
          <p:cNvPr id="105" name="矩形 104"/>
          <p:cNvSpPr/>
          <p:nvPr/>
        </p:nvSpPr>
        <p:spPr>
          <a:xfrm>
            <a:off x="1489129" y="3786290"/>
            <a:ext cx="525844" cy="548640"/>
          </a:xfrm>
          <a:prstGeom prst="rect">
            <a:avLst/>
          </a:prstGeom>
        </p:spPr>
        <p:txBody>
          <a:bodyPr vert="horz" wrap="square">
            <a:spAutoFit/>
          </a:bodyPr>
          <a:lstStyle/>
          <a:p>
            <a:pPr>
              <a:lnSpc>
                <a:spcPct val="200000"/>
              </a:lnSpc>
            </a:pPr>
            <a:r>
              <a:rPr lang="zh-CN" altLang="en-US" sz="1500" spc="1200" dirty="0">
                <a:solidFill>
                  <a:prstClr val="black"/>
                </a:solidFill>
                <a:latin typeface="宋体" panose="02010600030101010101" pitchFamily="2" charset="-122"/>
              </a:rPr>
              <a:t>老</a:t>
            </a:r>
            <a:endParaRPr lang="zh-CN" altLang="en-US" sz="1500" spc="1200" dirty="0">
              <a:latin typeface="+mn-ea"/>
            </a:endParaRPr>
          </a:p>
        </p:txBody>
      </p:sp>
      <p:sp>
        <p:nvSpPr>
          <p:cNvPr id="106" name="矩形 105"/>
          <p:cNvSpPr/>
          <p:nvPr/>
        </p:nvSpPr>
        <p:spPr>
          <a:xfrm>
            <a:off x="1832029" y="3786290"/>
            <a:ext cx="525844" cy="548640"/>
          </a:xfrm>
          <a:prstGeom prst="rect">
            <a:avLst/>
          </a:prstGeom>
        </p:spPr>
        <p:txBody>
          <a:bodyPr vert="horz" wrap="square">
            <a:spAutoFit/>
          </a:bodyPr>
          <a:lstStyle/>
          <a:p>
            <a:pPr>
              <a:lnSpc>
                <a:spcPct val="200000"/>
              </a:lnSpc>
            </a:pPr>
            <a:r>
              <a:rPr lang="zh-CN" altLang="en-US" sz="1500" spc="1200" dirty="0">
                <a:solidFill>
                  <a:prstClr val="black"/>
                </a:solidFill>
                <a:latin typeface="宋体" panose="02010600030101010101" pitchFamily="2" charset="-122"/>
              </a:rPr>
              <a:t>。</a:t>
            </a:r>
            <a:endParaRPr lang="zh-CN" altLang="en-US" sz="1500" spc="1200" dirty="0">
              <a:latin typeface="+mn-ea"/>
            </a:endParaRPr>
          </a:p>
        </p:txBody>
      </p:sp>
      <p:sp>
        <p:nvSpPr>
          <p:cNvPr id="107" name="矩形 106"/>
          <p:cNvSpPr/>
          <p:nvPr/>
        </p:nvSpPr>
        <p:spPr>
          <a:xfrm>
            <a:off x="2174929" y="3786290"/>
            <a:ext cx="525844" cy="548640"/>
          </a:xfrm>
          <a:prstGeom prst="rect">
            <a:avLst/>
          </a:prstGeom>
        </p:spPr>
        <p:txBody>
          <a:bodyPr vert="horz" wrap="square">
            <a:spAutoFit/>
          </a:bodyPr>
          <a:lstStyle/>
          <a:p>
            <a:pPr>
              <a:lnSpc>
                <a:spcPct val="200000"/>
              </a:lnSpc>
            </a:pPr>
            <a:r>
              <a:rPr lang="zh-CN" altLang="en-US" sz="1500" spc="1200" dirty="0">
                <a:solidFill>
                  <a:prstClr val="black"/>
                </a:solidFill>
                <a:latin typeface="宋体" panose="02010600030101010101" pitchFamily="2" charset="-122"/>
              </a:rPr>
              <a:t>况</a:t>
            </a:r>
            <a:endParaRPr lang="zh-CN" altLang="en-US" sz="1500" spc="1200" dirty="0">
              <a:latin typeface="+mn-ea"/>
            </a:endParaRPr>
          </a:p>
        </p:txBody>
      </p:sp>
      <p:sp>
        <p:nvSpPr>
          <p:cNvPr id="108" name="矩形 107"/>
          <p:cNvSpPr/>
          <p:nvPr/>
        </p:nvSpPr>
        <p:spPr>
          <a:xfrm>
            <a:off x="2517829" y="3786290"/>
            <a:ext cx="525844" cy="548640"/>
          </a:xfrm>
          <a:prstGeom prst="rect">
            <a:avLst/>
          </a:prstGeom>
        </p:spPr>
        <p:txBody>
          <a:bodyPr vert="horz" wrap="square">
            <a:spAutoFit/>
          </a:bodyPr>
          <a:lstStyle/>
          <a:p>
            <a:pPr>
              <a:lnSpc>
                <a:spcPct val="200000"/>
              </a:lnSpc>
            </a:pPr>
            <a:r>
              <a:rPr lang="zh-CN" altLang="en-US" sz="1500" spc="1200" dirty="0">
                <a:solidFill>
                  <a:prstClr val="black"/>
                </a:solidFill>
                <a:latin typeface="宋体" panose="02010600030101010101" pitchFamily="2" charset="-122"/>
              </a:rPr>
              <a:t>系</a:t>
            </a:r>
            <a:endParaRPr lang="zh-CN" altLang="en-US" sz="1500" spc="1200" dirty="0">
              <a:latin typeface="+mn-ea"/>
            </a:endParaRPr>
          </a:p>
        </p:txBody>
      </p:sp>
      <p:sp>
        <p:nvSpPr>
          <p:cNvPr id="109" name="矩形 108"/>
          <p:cNvSpPr/>
          <p:nvPr/>
        </p:nvSpPr>
        <p:spPr>
          <a:xfrm>
            <a:off x="2860729" y="3786290"/>
            <a:ext cx="525844" cy="548640"/>
          </a:xfrm>
          <a:prstGeom prst="rect">
            <a:avLst/>
          </a:prstGeom>
        </p:spPr>
        <p:txBody>
          <a:bodyPr vert="horz" wrap="square">
            <a:spAutoFit/>
          </a:bodyPr>
          <a:lstStyle/>
          <a:p>
            <a:pPr>
              <a:lnSpc>
                <a:spcPct val="200000"/>
              </a:lnSpc>
            </a:pPr>
            <a:r>
              <a:rPr lang="zh-CN" altLang="en-US" sz="1500" spc="1200" dirty="0">
                <a:solidFill>
                  <a:prstClr val="black"/>
                </a:solidFill>
                <a:latin typeface="宋体" panose="02010600030101010101" pitchFamily="2" charset="-122"/>
              </a:rPr>
              <a:t>个</a:t>
            </a:r>
            <a:endParaRPr lang="zh-CN" altLang="en-US" sz="1500" spc="1200" dirty="0">
              <a:latin typeface="+mn-ea"/>
            </a:endParaRPr>
          </a:p>
        </p:txBody>
      </p:sp>
      <p:sp>
        <p:nvSpPr>
          <p:cNvPr id="110" name="矩形 109"/>
          <p:cNvSpPr/>
          <p:nvPr/>
        </p:nvSpPr>
        <p:spPr>
          <a:xfrm>
            <a:off x="3203629" y="3786290"/>
            <a:ext cx="525844" cy="548640"/>
          </a:xfrm>
          <a:prstGeom prst="rect">
            <a:avLst/>
          </a:prstGeom>
        </p:spPr>
        <p:txBody>
          <a:bodyPr vert="horz" wrap="square">
            <a:spAutoFit/>
          </a:bodyPr>
          <a:lstStyle/>
          <a:p>
            <a:pPr>
              <a:lnSpc>
                <a:spcPct val="200000"/>
              </a:lnSpc>
            </a:pPr>
            <a:r>
              <a:rPr lang="zh-CN" altLang="en-US" sz="1500" spc="1200" dirty="0">
                <a:solidFill>
                  <a:prstClr val="black"/>
                </a:solidFill>
                <a:latin typeface="宋体" panose="02010600030101010101" pitchFamily="2" charset="-122"/>
              </a:rPr>
              <a:t>的</a:t>
            </a:r>
            <a:endParaRPr lang="zh-CN" altLang="en-US" sz="1500" spc="1200" dirty="0">
              <a:latin typeface="+mn-ea"/>
            </a:endParaRPr>
          </a:p>
        </p:txBody>
      </p:sp>
      <p:sp>
        <p:nvSpPr>
          <p:cNvPr id="111" name="矩形 110"/>
          <p:cNvSpPr/>
          <p:nvPr/>
        </p:nvSpPr>
        <p:spPr>
          <a:xfrm>
            <a:off x="3546528" y="3786291"/>
            <a:ext cx="868744" cy="553998"/>
          </a:xfrm>
          <a:prstGeom prst="rect">
            <a:avLst/>
          </a:prstGeom>
        </p:spPr>
        <p:txBody>
          <a:bodyPr vert="horz" wrap="square">
            <a:spAutoFit/>
          </a:bodyPr>
          <a:lstStyle/>
          <a:p>
            <a:pPr>
              <a:lnSpc>
                <a:spcPct val="200000"/>
              </a:lnSpc>
            </a:pPr>
            <a:r>
              <a:rPr lang="zh-CN" altLang="en-US" sz="1500" spc="1200" dirty="0">
                <a:solidFill>
                  <a:prstClr val="black"/>
                </a:solidFill>
                <a:latin typeface="宋体" panose="02010600030101010101" pitchFamily="2" charset="-122"/>
              </a:rPr>
              <a:t>区区</a:t>
            </a:r>
            <a:endParaRPr lang="zh-CN" altLang="en-US" sz="1500" spc="1200" dirty="0">
              <a:latin typeface="+mn-ea"/>
            </a:endParaRPr>
          </a:p>
        </p:txBody>
      </p:sp>
      <p:sp>
        <p:nvSpPr>
          <p:cNvPr id="112" name="矩形 111"/>
          <p:cNvSpPr/>
          <p:nvPr/>
        </p:nvSpPr>
        <p:spPr>
          <a:xfrm>
            <a:off x="4232328" y="3786291"/>
            <a:ext cx="868744" cy="553998"/>
          </a:xfrm>
          <a:prstGeom prst="rect">
            <a:avLst/>
          </a:prstGeom>
        </p:spPr>
        <p:txBody>
          <a:bodyPr vert="horz" wrap="square">
            <a:spAutoFit/>
          </a:bodyPr>
          <a:lstStyle/>
          <a:p>
            <a:pPr>
              <a:lnSpc>
                <a:spcPct val="200000"/>
              </a:lnSpc>
            </a:pPr>
            <a:r>
              <a:rPr lang="zh-CN" altLang="en-US" sz="1500" spc="1200" dirty="0">
                <a:solidFill>
                  <a:prstClr val="black"/>
                </a:solidFill>
                <a:latin typeface="宋体" panose="02010600030101010101" pitchFamily="2" charset="-122"/>
              </a:rPr>
              <a:t>陈迹</a:t>
            </a:r>
            <a:endParaRPr lang="zh-CN" altLang="en-US" sz="1500" spc="1200" dirty="0">
              <a:latin typeface="+mn-ea"/>
            </a:endParaRPr>
          </a:p>
        </p:txBody>
      </p:sp>
      <p:sp>
        <p:nvSpPr>
          <p:cNvPr id="113" name="矩形 112"/>
          <p:cNvSpPr/>
          <p:nvPr/>
        </p:nvSpPr>
        <p:spPr>
          <a:xfrm>
            <a:off x="4918129" y="3786290"/>
            <a:ext cx="525844" cy="548640"/>
          </a:xfrm>
          <a:prstGeom prst="rect">
            <a:avLst/>
          </a:prstGeom>
        </p:spPr>
        <p:txBody>
          <a:bodyPr vert="horz" wrap="square">
            <a:spAutoFit/>
          </a:bodyPr>
          <a:lstStyle/>
          <a:p>
            <a:pPr>
              <a:lnSpc>
                <a:spcPct val="200000"/>
              </a:lnSpc>
            </a:pPr>
            <a:r>
              <a:rPr lang="zh-CN" altLang="en-US" sz="1500" spc="1200" dirty="0">
                <a:solidFill>
                  <a:prstClr val="black"/>
                </a:solidFill>
                <a:latin typeface="宋体" panose="02010600030101010101" pitchFamily="2" charset="-122"/>
              </a:rPr>
              <a:t>，</a:t>
            </a:r>
            <a:endParaRPr lang="zh-CN" altLang="en-US" sz="1500" spc="1200" dirty="0">
              <a:latin typeface="+mn-ea"/>
            </a:endParaRPr>
          </a:p>
        </p:txBody>
      </p:sp>
      <p:sp>
        <p:nvSpPr>
          <p:cNvPr id="114" name="矩形 113"/>
          <p:cNvSpPr/>
          <p:nvPr/>
        </p:nvSpPr>
        <p:spPr>
          <a:xfrm>
            <a:off x="5261029" y="3786290"/>
            <a:ext cx="525844" cy="548640"/>
          </a:xfrm>
          <a:prstGeom prst="rect">
            <a:avLst/>
          </a:prstGeom>
        </p:spPr>
        <p:txBody>
          <a:bodyPr vert="horz" wrap="square">
            <a:spAutoFit/>
          </a:bodyPr>
          <a:lstStyle/>
          <a:p>
            <a:pPr>
              <a:lnSpc>
                <a:spcPct val="200000"/>
              </a:lnSpc>
            </a:pPr>
            <a:r>
              <a:rPr lang="zh-CN" altLang="en-US" sz="1500" spc="1200" dirty="0">
                <a:solidFill>
                  <a:prstClr val="black"/>
                </a:solidFill>
                <a:latin typeface="宋体" panose="02010600030101010101" pitchFamily="2" charset="-122"/>
              </a:rPr>
              <a:t>重</a:t>
            </a:r>
            <a:endParaRPr lang="zh-CN" altLang="en-US" sz="1500" spc="1200" dirty="0">
              <a:latin typeface="+mn-ea"/>
            </a:endParaRPr>
          </a:p>
        </p:txBody>
      </p:sp>
      <p:sp>
        <p:nvSpPr>
          <p:cNvPr id="115" name="矩形 114"/>
          <p:cNvSpPr/>
          <p:nvPr/>
        </p:nvSpPr>
        <p:spPr>
          <a:xfrm>
            <a:off x="5603929" y="3786290"/>
            <a:ext cx="525844" cy="548640"/>
          </a:xfrm>
          <a:prstGeom prst="rect">
            <a:avLst/>
          </a:prstGeom>
        </p:spPr>
        <p:txBody>
          <a:bodyPr vert="horz" wrap="square">
            <a:spAutoFit/>
          </a:bodyPr>
          <a:lstStyle/>
          <a:p>
            <a:pPr>
              <a:lnSpc>
                <a:spcPct val="200000"/>
              </a:lnSpc>
            </a:pPr>
            <a:r>
              <a:rPr lang="zh-CN" altLang="en-US" sz="1500" spc="1200" dirty="0">
                <a:solidFill>
                  <a:prstClr val="black"/>
                </a:solidFill>
                <a:latin typeface="宋体" panose="02010600030101010101" pitchFamily="2" charset="-122"/>
              </a:rPr>
              <a:t>驶</a:t>
            </a:r>
            <a:endParaRPr lang="zh-CN" altLang="en-US" sz="1500" spc="1200" dirty="0">
              <a:latin typeface="+mn-ea"/>
            </a:endParaRPr>
          </a:p>
        </p:txBody>
      </p:sp>
      <p:sp>
        <p:nvSpPr>
          <p:cNvPr id="116" name="矩形 115"/>
          <p:cNvSpPr/>
          <p:nvPr/>
        </p:nvSpPr>
        <p:spPr>
          <a:xfrm>
            <a:off x="5946829" y="3786290"/>
            <a:ext cx="525844" cy="548640"/>
          </a:xfrm>
          <a:prstGeom prst="rect">
            <a:avLst/>
          </a:prstGeom>
        </p:spPr>
        <p:txBody>
          <a:bodyPr vert="horz" wrap="square">
            <a:spAutoFit/>
          </a:bodyPr>
          <a:lstStyle/>
          <a:p>
            <a:pPr>
              <a:lnSpc>
                <a:spcPct val="200000"/>
              </a:lnSpc>
            </a:pPr>
            <a:r>
              <a:rPr lang="zh-CN" altLang="en-US" sz="1500" spc="1200" dirty="0">
                <a:solidFill>
                  <a:prstClr val="black"/>
                </a:solidFill>
                <a:latin typeface="宋体" panose="02010600030101010101" pitchFamily="2" charset="-122"/>
              </a:rPr>
              <a:t>乜</a:t>
            </a:r>
            <a:endParaRPr lang="zh-CN" altLang="en-US" sz="1500" spc="1200" dirty="0">
              <a:latin typeface="+mn-ea"/>
            </a:endParaRPr>
          </a:p>
        </p:txBody>
      </p:sp>
      <p:sp>
        <p:nvSpPr>
          <p:cNvPr id="117" name="矩形 116"/>
          <p:cNvSpPr/>
          <p:nvPr/>
        </p:nvSpPr>
        <p:spPr>
          <a:xfrm>
            <a:off x="6289729" y="3786290"/>
            <a:ext cx="525844" cy="548640"/>
          </a:xfrm>
          <a:prstGeom prst="rect">
            <a:avLst/>
          </a:prstGeom>
        </p:spPr>
        <p:txBody>
          <a:bodyPr vert="horz" wrap="square">
            <a:spAutoFit/>
          </a:bodyPr>
          <a:lstStyle/>
          <a:p>
            <a:pPr>
              <a:lnSpc>
                <a:spcPct val="200000"/>
              </a:lnSpc>
            </a:pPr>
            <a:r>
              <a:rPr lang="zh-CN" altLang="en-US" sz="1500" spc="1200" dirty="0">
                <a:solidFill>
                  <a:prstClr val="black"/>
                </a:solidFill>
                <a:latin typeface="宋体" panose="02010600030101010101" pitchFamily="2" charset="-122"/>
              </a:rPr>
              <a:t>咁</a:t>
            </a:r>
            <a:endParaRPr lang="zh-CN" altLang="en-US" sz="1500" spc="1200" dirty="0">
              <a:latin typeface="+mn-ea"/>
            </a:endParaRPr>
          </a:p>
        </p:txBody>
      </p:sp>
      <p:sp>
        <p:nvSpPr>
          <p:cNvPr id="118" name="矩形 117"/>
          <p:cNvSpPr/>
          <p:nvPr/>
        </p:nvSpPr>
        <p:spPr>
          <a:xfrm>
            <a:off x="6632629" y="3786290"/>
            <a:ext cx="525844" cy="548640"/>
          </a:xfrm>
          <a:prstGeom prst="rect">
            <a:avLst/>
          </a:prstGeom>
        </p:spPr>
        <p:txBody>
          <a:bodyPr vert="horz" wrap="square">
            <a:spAutoFit/>
          </a:bodyPr>
          <a:lstStyle/>
          <a:p>
            <a:pPr>
              <a:lnSpc>
                <a:spcPct val="200000"/>
              </a:lnSpc>
            </a:pPr>
            <a:r>
              <a:rPr lang="zh-CN" altLang="en-US" sz="1500" spc="1200" dirty="0">
                <a:solidFill>
                  <a:prstClr val="black"/>
                </a:solidFill>
                <a:latin typeface="宋体" panose="02010600030101010101" pitchFamily="2" charset="-122"/>
              </a:rPr>
              <a:t>心</a:t>
            </a:r>
            <a:endParaRPr lang="zh-CN" altLang="en-US" sz="1500" spc="1200" dirty="0">
              <a:latin typeface="+mn-ea"/>
            </a:endParaRPr>
          </a:p>
        </p:txBody>
      </p:sp>
      <p:sp>
        <p:nvSpPr>
          <p:cNvPr id="119" name="矩形 118"/>
          <p:cNvSpPr/>
          <p:nvPr/>
        </p:nvSpPr>
        <p:spPr>
          <a:xfrm>
            <a:off x="6975529" y="3786290"/>
            <a:ext cx="525844" cy="548640"/>
          </a:xfrm>
          <a:prstGeom prst="rect">
            <a:avLst/>
          </a:prstGeom>
        </p:spPr>
        <p:txBody>
          <a:bodyPr vert="horz" wrap="square">
            <a:spAutoFit/>
          </a:bodyPr>
          <a:lstStyle/>
          <a:p>
            <a:pPr>
              <a:lnSpc>
                <a:spcPct val="200000"/>
              </a:lnSpc>
            </a:pPr>
            <a:r>
              <a:rPr lang="zh-CN" altLang="en-US" sz="1500" spc="1200" dirty="0">
                <a:solidFill>
                  <a:prstClr val="black"/>
                </a:solidFill>
                <a:latin typeface="宋体" panose="02010600030101010101" pitchFamily="2" charset="-122"/>
              </a:rPr>
              <a:t>操</a:t>
            </a:r>
            <a:endParaRPr lang="zh-CN" altLang="en-US" sz="1500" spc="1200" dirty="0">
              <a:latin typeface="+mn-ea"/>
            </a:endParaRPr>
          </a:p>
        </p:txBody>
      </p:sp>
      <p:sp>
        <p:nvSpPr>
          <p:cNvPr id="120" name="矩形 119"/>
          <p:cNvSpPr/>
          <p:nvPr/>
        </p:nvSpPr>
        <p:spPr>
          <a:xfrm>
            <a:off x="7318429" y="3786290"/>
            <a:ext cx="525844" cy="548640"/>
          </a:xfrm>
          <a:prstGeom prst="rect">
            <a:avLst/>
          </a:prstGeom>
        </p:spPr>
        <p:txBody>
          <a:bodyPr vert="horz" wrap="square">
            <a:spAutoFit/>
          </a:bodyPr>
          <a:lstStyle/>
          <a:p>
            <a:pPr>
              <a:lnSpc>
                <a:spcPct val="200000"/>
              </a:lnSpc>
            </a:pPr>
            <a:r>
              <a:rPr lang="zh-CN" altLang="en-US" sz="1500" spc="1200" dirty="0">
                <a:solidFill>
                  <a:prstClr val="black"/>
                </a:solidFill>
                <a:latin typeface="宋体" panose="02010600030101010101" pitchFamily="2" charset="-122"/>
              </a:rPr>
              <a:t>。</a:t>
            </a:r>
            <a:endParaRPr lang="zh-CN" altLang="en-US" sz="1500" spc="1200" dirty="0">
              <a:latin typeface="+mn-ea"/>
            </a:endParaRPr>
          </a:p>
        </p:txBody>
      </p:sp>
      <p:sp>
        <p:nvSpPr>
          <p:cNvPr id="121" name="矩形 120"/>
          <p:cNvSpPr/>
          <p:nvPr/>
        </p:nvSpPr>
        <p:spPr>
          <a:xfrm>
            <a:off x="7661329" y="3786290"/>
            <a:ext cx="525844" cy="548640"/>
          </a:xfrm>
          <a:prstGeom prst="rect">
            <a:avLst/>
          </a:prstGeom>
        </p:spPr>
        <p:txBody>
          <a:bodyPr vert="horz" wrap="square">
            <a:spAutoFit/>
          </a:bodyPr>
          <a:lstStyle/>
          <a:p>
            <a:pPr>
              <a:lnSpc>
                <a:spcPct val="200000"/>
              </a:lnSpc>
            </a:pPr>
            <a:r>
              <a:rPr lang="zh-CN" altLang="en-US" sz="1500" spc="1200" dirty="0">
                <a:solidFill>
                  <a:prstClr val="black"/>
                </a:solidFill>
                <a:latin typeface="宋体" panose="02010600030101010101" pitchFamily="2" charset="-122"/>
              </a:rPr>
              <a:t>既</a:t>
            </a:r>
            <a:endParaRPr lang="zh-CN" altLang="en-US" sz="1500" spc="1200" dirty="0">
              <a:latin typeface="+mn-ea"/>
            </a:endParaRPr>
          </a:p>
        </p:txBody>
      </p:sp>
      <p:sp>
        <p:nvSpPr>
          <p:cNvPr id="122" name="矩形 121"/>
          <p:cNvSpPr/>
          <p:nvPr/>
        </p:nvSpPr>
        <p:spPr>
          <a:xfrm>
            <a:off x="8004229" y="3786290"/>
            <a:ext cx="525844" cy="548640"/>
          </a:xfrm>
          <a:prstGeom prst="rect">
            <a:avLst/>
          </a:prstGeom>
        </p:spPr>
        <p:txBody>
          <a:bodyPr vert="horz" wrap="square">
            <a:spAutoFit/>
          </a:bodyPr>
          <a:lstStyle/>
          <a:p>
            <a:pPr>
              <a:lnSpc>
                <a:spcPct val="200000"/>
              </a:lnSpc>
            </a:pPr>
            <a:r>
              <a:rPr lang="zh-CN" altLang="en-US" sz="1500" spc="1200" dirty="0">
                <a:solidFill>
                  <a:prstClr val="black"/>
                </a:solidFill>
                <a:latin typeface="宋体" panose="02010600030101010101" pitchFamily="2" charset="-122"/>
              </a:rPr>
              <a:t>系</a:t>
            </a:r>
            <a:endParaRPr lang="zh-CN" altLang="en-US" sz="1500" spc="1200" dirty="0">
              <a:latin typeface="+mn-ea"/>
            </a:endParaRPr>
          </a:p>
        </p:txBody>
      </p:sp>
      <p:sp>
        <p:nvSpPr>
          <p:cNvPr id="123" name="矩形 122"/>
          <p:cNvSpPr/>
          <p:nvPr/>
        </p:nvSpPr>
        <p:spPr>
          <a:xfrm>
            <a:off x="1489129" y="4243490"/>
            <a:ext cx="525844" cy="548640"/>
          </a:xfrm>
          <a:prstGeom prst="rect">
            <a:avLst/>
          </a:prstGeom>
        </p:spPr>
        <p:txBody>
          <a:bodyPr vert="horz" wrap="square">
            <a:spAutoFit/>
          </a:bodyPr>
          <a:lstStyle/>
          <a:p>
            <a:pPr>
              <a:lnSpc>
                <a:spcPct val="200000"/>
              </a:lnSpc>
            </a:pPr>
            <a:r>
              <a:rPr lang="zh-CN" altLang="en-US" sz="1500" spc="1200" dirty="0">
                <a:solidFill>
                  <a:prstClr val="black"/>
                </a:solidFill>
                <a:latin typeface="宋体" panose="02010600030101010101" pitchFamily="2" charset="-122"/>
              </a:rPr>
              <a:t>你</a:t>
            </a:r>
            <a:endParaRPr lang="zh-CN" altLang="en-US" sz="1500" spc="1200" dirty="0">
              <a:latin typeface="+mn-ea"/>
            </a:endParaRPr>
          </a:p>
        </p:txBody>
      </p:sp>
      <p:sp>
        <p:nvSpPr>
          <p:cNvPr id="124" name="矩形 123"/>
          <p:cNvSpPr/>
          <p:nvPr/>
        </p:nvSpPr>
        <p:spPr>
          <a:xfrm>
            <a:off x="1832029" y="4243490"/>
            <a:ext cx="525844" cy="548640"/>
          </a:xfrm>
          <a:prstGeom prst="rect">
            <a:avLst/>
          </a:prstGeom>
        </p:spPr>
        <p:txBody>
          <a:bodyPr vert="horz" wrap="square">
            <a:spAutoFit/>
          </a:bodyPr>
          <a:lstStyle/>
          <a:p>
            <a:pPr>
              <a:lnSpc>
                <a:spcPct val="200000"/>
              </a:lnSpc>
            </a:pPr>
            <a:r>
              <a:rPr lang="zh-CN" altLang="en-US" sz="1500" spc="1200" dirty="0">
                <a:solidFill>
                  <a:prstClr val="black"/>
                </a:solidFill>
                <a:latin typeface="宋体" panose="02010600030101010101" pitchFamily="2" charset="-122"/>
              </a:rPr>
              <a:t>上</a:t>
            </a:r>
            <a:endParaRPr lang="zh-CN" altLang="en-US" sz="1500" spc="1200" dirty="0">
              <a:latin typeface="+mn-ea"/>
            </a:endParaRPr>
          </a:p>
        </p:txBody>
      </p:sp>
      <p:sp>
        <p:nvSpPr>
          <p:cNvPr id="125" name="矩形 124"/>
          <p:cNvSpPr/>
          <p:nvPr/>
        </p:nvSpPr>
        <p:spPr>
          <a:xfrm>
            <a:off x="2174929" y="4243490"/>
            <a:ext cx="525844" cy="548640"/>
          </a:xfrm>
          <a:prstGeom prst="rect">
            <a:avLst/>
          </a:prstGeom>
        </p:spPr>
        <p:txBody>
          <a:bodyPr vert="horz" wrap="square">
            <a:spAutoFit/>
          </a:bodyPr>
          <a:lstStyle/>
          <a:p>
            <a:pPr>
              <a:lnSpc>
                <a:spcPct val="200000"/>
              </a:lnSpc>
            </a:pPr>
            <a:r>
              <a:rPr lang="zh-CN" altLang="en-US" sz="1500" spc="1200" dirty="0">
                <a:solidFill>
                  <a:prstClr val="black"/>
                </a:solidFill>
                <a:latin typeface="宋体" panose="02010600030101010101" pitchFamily="2" charset="-122"/>
              </a:rPr>
              <a:t>日</a:t>
            </a:r>
            <a:endParaRPr lang="zh-CN" altLang="en-US" sz="1500" spc="1200" dirty="0">
              <a:latin typeface="+mn-ea"/>
            </a:endParaRPr>
          </a:p>
        </p:txBody>
      </p:sp>
      <p:sp>
        <p:nvSpPr>
          <p:cNvPr id="126" name="矩形 125"/>
          <p:cNvSpPr/>
          <p:nvPr/>
        </p:nvSpPr>
        <p:spPr>
          <a:xfrm>
            <a:off x="2517829" y="4243490"/>
            <a:ext cx="525844" cy="548640"/>
          </a:xfrm>
          <a:prstGeom prst="rect">
            <a:avLst/>
          </a:prstGeom>
        </p:spPr>
        <p:txBody>
          <a:bodyPr vert="horz" wrap="square">
            <a:spAutoFit/>
          </a:bodyPr>
          <a:lstStyle/>
          <a:p>
            <a:pPr>
              <a:lnSpc>
                <a:spcPct val="200000"/>
              </a:lnSpc>
            </a:pPr>
            <a:r>
              <a:rPr lang="zh-CN" altLang="en-US" sz="1500" spc="1200" dirty="0">
                <a:solidFill>
                  <a:prstClr val="black"/>
                </a:solidFill>
                <a:latin typeface="宋体" panose="02010600030101010101" pitchFamily="2" charset="-122"/>
              </a:rPr>
              <a:t>唔</a:t>
            </a:r>
            <a:endParaRPr lang="zh-CN" altLang="en-US" sz="1500" spc="1200" dirty="0">
              <a:latin typeface="+mn-ea"/>
            </a:endParaRPr>
          </a:p>
        </p:txBody>
      </p:sp>
      <p:sp>
        <p:nvSpPr>
          <p:cNvPr id="127" name="矩形 126"/>
          <p:cNvSpPr/>
          <p:nvPr/>
        </p:nvSpPr>
        <p:spPr>
          <a:xfrm>
            <a:off x="2860729" y="4243490"/>
            <a:ext cx="525844" cy="548640"/>
          </a:xfrm>
          <a:prstGeom prst="rect">
            <a:avLst/>
          </a:prstGeom>
        </p:spPr>
        <p:txBody>
          <a:bodyPr vert="horz" wrap="square">
            <a:spAutoFit/>
          </a:bodyPr>
          <a:lstStyle/>
          <a:p>
            <a:pPr>
              <a:lnSpc>
                <a:spcPct val="200000"/>
              </a:lnSpc>
            </a:pPr>
            <a:r>
              <a:rPr lang="zh-CN" altLang="en-US" sz="1500" spc="1200" dirty="0">
                <a:solidFill>
                  <a:prstClr val="black"/>
                </a:solidFill>
                <a:latin typeface="宋体" panose="02010600030101010101" pitchFamily="2" charset="-122"/>
              </a:rPr>
              <a:t>知</a:t>
            </a:r>
            <a:endParaRPr lang="zh-CN" altLang="en-US" sz="1500" spc="1200" dirty="0">
              <a:latin typeface="+mn-ea"/>
            </a:endParaRPr>
          </a:p>
        </p:txBody>
      </p:sp>
      <p:sp>
        <p:nvSpPr>
          <p:cNvPr id="128" name="矩形 127"/>
          <p:cNvSpPr/>
          <p:nvPr/>
        </p:nvSpPr>
        <p:spPr>
          <a:xfrm>
            <a:off x="3203629" y="4243490"/>
            <a:ext cx="525844" cy="548640"/>
          </a:xfrm>
          <a:prstGeom prst="rect">
            <a:avLst/>
          </a:prstGeom>
        </p:spPr>
        <p:txBody>
          <a:bodyPr vert="horz" wrap="square">
            <a:spAutoFit/>
          </a:bodyPr>
          <a:lstStyle/>
          <a:p>
            <a:pPr>
              <a:lnSpc>
                <a:spcPct val="200000"/>
              </a:lnSpc>
            </a:pPr>
            <a:r>
              <a:rPr lang="zh-CN" altLang="en-US" sz="1500" spc="1200" dirty="0">
                <a:solidFill>
                  <a:prstClr val="black"/>
                </a:solidFill>
                <a:latin typeface="宋体" panose="02010600030101010101" pitchFamily="2" charset="-122"/>
              </a:rPr>
              <a:t>，</a:t>
            </a:r>
            <a:endParaRPr lang="zh-CN" altLang="en-US" sz="1500" spc="1200" dirty="0">
              <a:latin typeface="+mn-ea"/>
            </a:endParaRPr>
          </a:p>
        </p:txBody>
      </p:sp>
      <p:sp>
        <p:nvSpPr>
          <p:cNvPr id="129" name="矩形 128"/>
          <p:cNvSpPr/>
          <p:nvPr/>
        </p:nvSpPr>
        <p:spPr>
          <a:xfrm>
            <a:off x="3546529" y="4243490"/>
            <a:ext cx="525844" cy="548640"/>
          </a:xfrm>
          <a:prstGeom prst="rect">
            <a:avLst/>
          </a:prstGeom>
        </p:spPr>
        <p:txBody>
          <a:bodyPr vert="horz" wrap="square">
            <a:spAutoFit/>
          </a:bodyPr>
          <a:lstStyle/>
          <a:p>
            <a:pPr>
              <a:lnSpc>
                <a:spcPct val="200000"/>
              </a:lnSpc>
            </a:pPr>
            <a:r>
              <a:rPr lang="zh-CN" altLang="en-US" sz="1500" spc="1200" dirty="0">
                <a:solidFill>
                  <a:prstClr val="black"/>
                </a:solidFill>
                <a:latin typeface="宋体" panose="02010600030101010101" pitchFamily="2" charset="-122"/>
              </a:rPr>
              <a:t>我</a:t>
            </a:r>
            <a:endParaRPr lang="zh-CN" altLang="en-US" sz="1500" spc="1200" dirty="0">
              <a:latin typeface="+mn-ea"/>
            </a:endParaRPr>
          </a:p>
        </p:txBody>
      </p:sp>
      <p:sp>
        <p:nvSpPr>
          <p:cNvPr id="130" name="矩形 129"/>
          <p:cNvSpPr/>
          <p:nvPr/>
        </p:nvSpPr>
        <p:spPr>
          <a:xfrm>
            <a:off x="3889429" y="4243490"/>
            <a:ext cx="525844" cy="548640"/>
          </a:xfrm>
          <a:prstGeom prst="rect">
            <a:avLst/>
          </a:prstGeom>
        </p:spPr>
        <p:txBody>
          <a:bodyPr vert="horz" wrap="square">
            <a:spAutoFit/>
          </a:bodyPr>
          <a:lstStyle/>
          <a:p>
            <a:pPr>
              <a:lnSpc>
                <a:spcPct val="200000"/>
              </a:lnSpc>
            </a:pPr>
            <a:r>
              <a:rPr lang="zh-CN" altLang="en-US" sz="1500" spc="1200" dirty="0">
                <a:solidFill>
                  <a:prstClr val="black"/>
                </a:solidFill>
                <a:latin typeface="宋体" panose="02010600030101010101" pitchFamily="2" charset="-122"/>
              </a:rPr>
              <a:t>亦</a:t>
            </a:r>
            <a:endParaRPr lang="zh-CN" altLang="en-US" sz="1500" spc="1200" dirty="0">
              <a:latin typeface="+mn-ea"/>
            </a:endParaRPr>
          </a:p>
        </p:txBody>
      </p:sp>
      <p:sp>
        <p:nvSpPr>
          <p:cNvPr id="131" name="矩形 130"/>
          <p:cNvSpPr/>
          <p:nvPr/>
        </p:nvSpPr>
        <p:spPr>
          <a:xfrm>
            <a:off x="4232329" y="4243490"/>
            <a:ext cx="525844" cy="548640"/>
          </a:xfrm>
          <a:prstGeom prst="rect">
            <a:avLst/>
          </a:prstGeom>
        </p:spPr>
        <p:txBody>
          <a:bodyPr vert="horz" wrap="square">
            <a:spAutoFit/>
          </a:bodyPr>
          <a:lstStyle/>
          <a:p>
            <a:pPr>
              <a:lnSpc>
                <a:spcPct val="200000"/>
              </a:lnSpc>
            </a:pPr>
            <a:r>
              <a:rPr lang="zh-CN" altLang="en-US" sz="1500" spc="1200" dirty="0">
                <a:solidFill>
                  <a:prstClr val="black"/>
                </a:solidFill>
                <a:latin typeface="宋体" panose="02010600030101010101" pitchFamily="2" charset="-122"/>
              </a:rPr>
              <a:t>唔</a:t>
            </a:r>
            <a:endParaRPr lang="zh-CN" altLang="en-US" sz="1500" spc="1200" dirty="0">
              <a:latin typeface="+mn-ea"/>
            </a:endParaRPr>
          </a:p>
        </p:txBody>
      </p:sp>
      <p:sp>
        <p:nvSpPr>
          <p:cNvPr id="132" name="矩形 131"/>
          <p:cNvSpPr/>
          <p:nvPr/>
        </p:nvSpPr>
        <p:spPr>
          <a:xfrm>
            <a:off x="4575229" y="4243490"/>
            <a:ext cx="525844" cy="548640"/>
          </a:xfrm>
          <a:prstGeom prst="rect">
            <a:avLst/>
          </a:prstGeom>
        </p:spPr>
        <p:txBody>
          <a:bodyPr vert="horz" wrap="square">
            <a:spAutoFit/>
          </a:bodyPr>
          <a:lstStyle/>
          <a:p>
            <a:pPr>
              <a:lnSpc>
                <a:spcPct val="200000"/>
              </a:lnSpc>
            </a:pPr>
            <a:r>
              <a:rPr lang="zh-CN" altLang="en-US" sz="1500" spc="1200" dirty="0">
                <a:solidFill>
                  <a:prstClr val="black"/>
                </a:solidFill>
                <a:latin typeface="宋体" panose="02010600030101010101" pitchFamily="2" charset="-122"/>
              </a:rPr>
              <a:t>怪</a:t>
            </a:r>
            <a:endParaRPr lang="zh-CN" altLang="en-US" sz="1500" spc="1200" dirty="0">
              <a:latin typeface="+mn-ea"/>
            </a:endParaRPr>
          </a:p>
        </p:txBody>
      </p:sp>
      <p:sp>
        <p:nvSpPr>
          <p:cNvPr id="133" name="矩形 132"/>
          <p:cNvSpPr/>
          <p:nvPr/>
        </p:nvSpPr>
        <p:spPr>
          <a:xfrm>
            <a:off x="4918129" y="4243490"/>
            <a:ext cx="525844" cy="548640"/>
          </a:xfrm>
          <a:prstGeom prst="rect">
            <a:avLst/>
          </a:prstGeom>
        </p:spPr>
        <p:txBody>
          <a:bodyPr vert="horz" wrap="square">
            <a:spAutoFit/>
          </a:bodyPr>
          <a:lstStyle/>
          <a:p>
            <a:pPr>
              <a:lnSpc>
                <a:spcPct val="200000"/>
              </a:lnSpc>
            </a:pPr>
            <a:r>
              <a:rPr lang="zh-CN" altLang="en-US" sz="1500" spc="1200" dirty="0">
                <a:solidFill>
                  <a:prstClr val="black"/>
                </a:solidFill>
                <a:latin typeface="宋体" panose="02010600030101010101" pitchFamily="2" charset="-122"/>
              </a:rPr>
              <a:t>得</a:t>
            </a:r>
            <a:endParaRPr lang="zh-CN" altLang="en-US" sz="1500" spc="1200" dirty="0">
              <a:latin typeface="+mn-ea"/>
            </a:endParaRPr>
          </a:p>
        </p:txBody>
      </p:sp>
      <p:sp>
        <p:nvSpPr>
          <p:cNvPr id="134" name="矩形 133"/>
          <p:cNvSpPr/>
          <p:nvPr/>
        </p:nvSpPr>
        <p:spPr>
          <a:xfrm>
            <a:off x="5261029" y="4243490"/>
            <a:ext cx="525844" cy="548640"/>
          </a:xfrm>
          <a:prstGeom prst="rect">
            <a:avLst/>
          </a:prstGeom>
        </p:spPr>
        <p:txBody>
          <a:bodyPr vert="horz" wrap="square">
            <a:spAutoFit/>
          </a:bodyPr>
          <a:lstStyle/>
          <a:p>
            <a:pPr>
              <a:lnSpc>
                <a:spcPct val="200000"/>
              </a:lnSpc>
            </a:pPr>
            <a:r>
              <a:rPr lang="zh-CN" altLang="en-US" sz="1500" spc="1200" dirty="0">
                <a:solidFill>
                  <a:prstClr val="black"/>
                </a:solidFill>
                <a:latin typeface="宋体" panose="02010600030101010101" pitchFamily="2" charset="-122"/>
              </a:rPr>
              <a:t>你</a:t>
            </a:r>
            <a:endParaRPr lang="zh-CN" altLang="en-US" sz="1500" spc="1200" dirty="0">
              <a:latin typeface="+mn-ea"/>
            </a:endParaRPr>
          </a:p>
        </p:txBody>
      </p:sp>
      <p:sp>
        <p:nvSpPr>
          <p:cNvPr id="135" name="矩形 134"/>
          <p:cNvSpPr/>
          <p:nvPr/>
        </p:nvSpPr>
        <p:spPr>
          <a:xfrm>
            <a:off x="5603929" y="4243490"/>
            <a:ext cx="525844" cy="548640"/>
          </a:xfrm>
          <a:prstGeom prst="rect">
            <a:avLst/>
          </a:prstGeom>
        </p:spPr>
        <p:txBody>
          <a:bodyPr vert="horz" wrap="square">
            <a:spAutoFit/>
          </a:bodyPr>
          <a:lstStyle/>
          <a:p>
            <a:pPr>
              <a:lnSpc>
                <a:spcPct val="200000"/>
              </a:lnSpc>
            </a:pPr>
            <a:r>
              <a:rPr lang="zh-CN" altLang="en-US" sz="1500" spc="1200" dirty="0">
                <a:solidFill>
                  <a:prstClr val="black"/>
                </a:solidFill>
                <a:latin typeface="宋体" panose="02010600030101010101" pitchFamily="2" charset="-122"/>
              </a:rPr>
              <a:t>去</a:t>
            </a:r>
            <a:endParaRPr lang="zh-CN" altLang="en-US" sz="1500" spc="1200" dirty="0">
              <a:latin typeface="+mn-ea"/>
            </a:endParaRPr>
          </a:p>
        </p:txBody>
      </p:sp>
      <p:sp>
        <p:nvSpPr>
          <p:cNvPr id="136" name="矩形 135"/>
          <p:cNvSpPr/>
          <p:nvPr/>
        </p:nvSpPr>
        <p:spPr>
          <a:xfrm>
            <a:off x="5946829" y="4243490"/>
            <a:ext cx="525844" cy="548640"/>
          </a:xfrm>
          <a:prstGeom prst="rect">
            <a:avLst/>
          </a:prstGeom>
        </p:spPr>
        <p:txBody>
          <a:bodyPr vert="horz" wrap="square">
            <a:spAutoFit/>
          </a:bodyPr>
          <a:lstStyle/>
          <a:p>
            <a:pPr>
              <a:lnSpc>
                <a:spcPct val="200000"/>
              </a:lnSpc>
            </a:pPr>
            <a:r>
              <a:rPr lang="zh-CN" altLang="en-US" sz="1500" spc="1200" dirty="0">
                <a:solidFill>
                  <a:prstClr val="black"/>
                </a:solidFill>
                <a:latin typeface="宋体" panose="02010600030101010101" pitchFamily="2" charset="-122"/>
              </a:rPr>
              <a:t>做</a:t>
            </a:r>
            <a:endParaRPr lang="zh-CN" altLang="en-US" sz="1500" spc="1200" dirty="0">
              <a:latin typeface="+mn-ea"/>
            </a:endParaRPr>
          </a:p>
        </p:txBody>
      </p:sp>
      <p:sp>
        <p:nvSpPr>
          <p:cNvPr id="137" name="矩形 136"/>
          <p:cNvSpPr/>
          <p:nvPr/>
        </p:nvSpPr>
        <p:spPr>
          <a:xfrm>
            <a:off x="6289729" y="4243490"/>
            <a:ext cx="525844" cy="548640"/>
          </a:xfrm>
          <a:prstGeom prst="rect">
            <a:avLst/>
          </a:prstGeom>
        </p:spPr>
        <p:txBody>
          <a:bodyPr vert="horz" wrap="square">
            <a:spAutoFit/>
          </a:bodyPr>
          <a:lstStyle/>
          <a:p>
            <a:pPr>
              <a:lnSpc>
                <a:spcPct val="200000"/>
              </a:lnSpc>
            </a:pPr>
            <a:r>
              <a:rPr lang="zh-CN" altLang="en-US" sz="1500" spc="1200" dirty="0">
                <a:solidFill>
                  <a:prstClr val="black"/>
                </a:solidFill>
                <a:latin typeface="宋体" panose="02010600030101010101" pitchFamily="2" charset="-122"/>
              </a:rPr>
              <a:t>。</a:t>
            </a:r>
            <a:endParaRPr lang="zh-CN" altLang="en-US" sz="1500" spc="1200" dirty="0">
              <a:latin typeface="+mn-ea"/>
            </a:endParaRPr>
          </a:p>
        </p:txBody>
      </p:sp>
      <p:sp>
        <p:nvSpPr>
          <p:cNvPr id="138" name="矩形 137"/>
          <p:cNvSpPr/>
          <p:nvPr/>
        </p:nvSpPr>
        <p:spPr>
          <a:xfrm>
            <a:off x="6632629" y="4243490"/>
            <a:ext cx="525844" cy="548640"/>
          </a:xfrm>
          <a:prstGeom prst="rect">
            <a:avLst/>
          </a:prstGeom>
        </p:spPr>
        <p:txBody>
          <a:bodyPr vert="horz" wrap="square">
            <a:spAutoFit/>
          </a:bodyPr>
          <a:lstStyle/>
          <a:p>
            <a:pPr>
              <a:lnSpc>
                <a:spcPct val="200000"/>
              </a:lnSpc>
            </a:pPr>
            <a:r>
              <a:rPr lang="zh-CN" altLang="en-US" sz="1500" spc="1200" dirty="0">
                <a:solidFill>
                  <a:prstClr val="black"/>
                </a:solidFill>
                <a:latin typeface="宋体" panose="02010600030101010101" pitchFamily="2" charset="-122"/>
              </a:rPr>
              <a:t>唉</a:t>
            </a:r>
            <a:endParaRPr lang="zh-CN" altLang="en-US" sz="1500" spc="1200" dirty="0">
              <a:latin typeface="+mn-ea"/>
            </a:endParaRPr>
          </a:p>
        </p:txBody>
      </p:sp>
      <p:sp>
        <p:nvSpPr>
          <p:cNvPr id="139" name="矩形 138"/>
          <p:cNvSpPr/>
          <p:nvPr/>
        </p:nvSpPr>
        <p:spPr>
          <a:xfrm>
            <a:off x="6975529" y="4243490"/>
            <a:ext cx="525844" cy="548640"/>
          </a:xfrm>
          <a:prstGeom prst="rect">
            <a:avLst/>
          </a:prstGeom>
        </p:spPr>
        <p:txBody>
          <a:bodyPr vert="horz" wrap="square">
            <a:spAutoFit/>
          </a:bodyPr>
          <a:lstStyle/>
          <a:p>
            <a:pPr>
              <a:lnSpc>
                <a:spcPct val="200000"/>
              </a:lnSpc>
            </a:pPr>
            <a:r>
              <a:rPr lang="zh-CN" altLang="en-US" sz="1500" spc="1200" dirty="0">
                <a:solidFill>
                  <a:prstClr val="black"/>
                </a:solidFill>
                <a:latin typeface="宋体" panose="02010600030101010101" pitchFamily="2" charset="-122"/>
              </a:rPr>
              <a:t>！</a:t>
            </a:r>
            <a:endParaRPr lang="zh-CN" altLang="en-US" sz="1500" spc="1200" dirty="0">
              <a:latin typeface="+mn-ea"/>
            </a:endParaRPr>
          </a:p>
        </p:txBody>
      </p:sp>
      <p:sp>
        <p:nvSpPr>
          <p:cNvPr id="140" name="矩形 139"/>
          <p:cNvSpPr/>
          <p:nvPr/>
        </p:nvSpPr>
        <p:spPr>
          <a:xfrm>
            <a:off x="1489129" y="4700690"/>
            <a:ext cx="525844" cy="548640"/>
          </a:xfrm>
          <a:prstGeom prst="rect">
            <a:avLst/>
          </a:prstGeom>
        </p:spPr>
        <p:txBody>
          <a:bodyPr vert="horz" wrap="square">
            <a:spAutoFit/>
          </a:bodyPr>
          <a:lstStyle/>
          <a:p>
            <a:pPr>
              <a:lnSpc>
                <a:spcPct val="200000"/>
              </a:lnSpc>
            </a:pPr>
            <a:r>
              <a:rPr lang="zh-CN" altLang="en-US" sz="1500" spc="1200" dirty="0">
                <a:solidFill>
                  <a:prstClr val="black"/>
                </a:solidFill>
                <a:latin typeface="宋体" panose="02010600030101010101" pitchFamily="2" charset="-122"/>
              </a:rPr>
              <a:t>悭</a:t>
            </a:r>
            <a:endParaRPr lang="zh-CN" altLang="en-US" sz="1500" spc="1200" dirty="0">
              <a:latin typeface="+mn-ea"/>
            </a:endParaRPr>
          </a:p>
        </p:txBody>
      </p:sp>
      <p:sp>
        <p:nvSpPr>
          <p:cNvPr id="141" name="矩形 140"/>
          <p:cNvSpPr/>
          <p:nvPr/>
        </p:nvSpPr>
        <p:spPr>
          <a:xfrm>
            <a:off x="1832029" y="4700690"/>
            <a:ext cx="525844" cy="548640"/>
          </a:xfrm>
          <a:prstGeom prst="rect">
            <a:avLst/>
          </a:prstGeom>
        </p:spPr>
        <p:txBody>
          <a:bodyPr vert="horz" wrap="square">
            <a:spAutoFit/>
          </a:bodyPr>
          <a:lstStyle/>
          <a:p>
            <a:pPr>
              <a:lnSpc>
                <a:spcPct val="200000"/>
              </a:lnSpc>
            </a:pPr>
            <a:r>
              <a:rPr lang="zh-CN" altLang="en-US" sz="1500" spc="1200" dirty="0">
                <a:solidFill>
                  <a:prstClr val="black"/>
                </a:solidFill>
                <a:latin typeface="宋体" panose="02010600030101010101" pitchFamily="2" charset="-122"/>
              </a:rPr>
              <a:t>吓</a:t>
            </a:r>
            <a:endParaRPr lang="zh-CN" altLang="en-US" sz="1500" spc="1200" dirty="0">
              <a:latin typeface="+mn-ea"/>
            </a:endParaRPr>
          </a:p>
        </p:txBody>
      </p:sp>
      <p:sp>
        <p:nvSpPr>
          <p:cNvPr id="142" name="矩形 141"/>
          <p:cNvSpPr/>
          <p:nvPr/>
        </p:nvSpPr>
        <p:spPr>
          <a:xfrm>
            <a:off x="2174928" y="4700691"/>
            <a:ext cx="868744" cy="553998"/>
          </a:xfrm>
          <a:prstGeom prst="rect">
            <a:avLst/>
          </a:prstGeom>
        </p:spPr>
        <p:txBody>
          <a:bodyPr vert="horz" wrap="square">
            <a:spAutoFit/>
          </a:bodyPr>
          <a:lstStyle/>
          <a:p>
            <a:pPr>
              <a:lnSpc>
                <a:spcPct val="200000"/>
              </a:lnSpc>
            </a:pPr>
            <a:r>
              <a:rPr lang="zh-CN" altLang="en-US" sz="1500" spc="1200" dirty="0">
                <a:solidFill>
                  <a:prstClr val="black"/>
                </a:solidFill>
                <a:latin typeface="宋体" panose="02010600030101010101" pitchFamily="2" charset="-122"/>
              </a:rPr>
              <a:t>脚步</a:t>
            </a:r>
            <a:endParaRPr lang="zh-CN" altLang="en-US" sz="1500" spc="1200" dirty="0">
              <a:latin typeface="+mn-ea"/>
            </a:endParaRPr>
          </a:p>
        </p:txBody>
      </p:sp>
      <p:sp>
        <p:nvSpPr>
          <p:cNvPr id="143" name="矩形 142"/>
          <p:cNvSpPr/>
          <p:nvPr/>
        </p:nvSpPr>
        <p:spPr>
          <a:xfrm>
            <a:off x="2860729" y="4700690"/>
            <a:ext cx="525844" cy="548640"/>
          </a:xfrm>
          <a:prstGeom prst="rect">
            <a:avLst/>
          </a:prstGeom>
        </p:spPr>
        <p:txBody>
          <a:bodyPr vert="horz" wrap="square">
            <a:spAutoFit/>
          </a:bodyPr>
          <a:lstStyle/>
          <a:p>
            <a:pPr>
              <a:lnSpc>
                <a:spcPct val="200000"/>
              </a:lnSpc>
            </a:pPr>
            <a:r>
              <a:rPr lang="zh-CN" altLang="en-US" sz="1500" spc="1200" dirty="0">
                <a:solidFill>
                  <a:prstClr val="black"/>
                </a:solidFill>
                <a:latin typeface="宋体" panose="02010600030101010101" pitchFamily="2" charset="-122"/>
              </a:rPr>
              <a:t>，</a:t>
            </a:r>
            <a:endParaRPr lang="zh-CN" altLang="en-US" sz="1500" spc="1200" dirty="0">
              <a:latin typeface="+mn-ea"/>
            </a:endParaRPr>
          </a:p>
        </p:txBody>
      </p:sp>
      <p:sp>
        <p:nvSpPr>
          <p:cNvPr id="144" name="矩形 143"/>
          <p:cNvSpPr/>
          <p:nvPr/>
        </p:nvSpPr>
        <p:spPr>
          <a:xfrm>
            <a:off x="3203628" y="4700691"/>
            <a:ext cx="868744" cy="553998"/>
          </a:xfrm>
          <a:prstGeom prst="rect">
            <a:avLst/>
          </a:prstGeom>
        </p:spPr>
        <p:txBody>
          <a:bodyPr vert="horz" wrap="square">
            <a:spAutoFit/>
          </a:bodyPr>
          <a:lstStyle/>
          <a:p>
            <a:pPr>
              <a:lnSpc>
                <a:spcPct val="200000"/>
              </a:lnSpc>
            </a:pPr>
            <a:r>
              <a:rPr lang="zh-CN" altLang="en-US" sz="1500" spc="1200" dirty="0">
                <a:solidFill>
                  <a:prstClr val="black"/>
                </a:solidFill>
                <a:latin typeface="宋体" panose="02010600030101010101" pitchFamily="2" charset="-122"/>
              </a:rPr>
              <a:t>何苦</a:t>
            </a:r>
            <a:endParaRPr lang="zh-CN" altLang="en-US" sz="1500" spc="1200" dirty="0">
              <a:latin typeface="+mn-ea"/>
            </a:endParaRPr>
          </a:p>
        </p:txBody>
      </p:sp>
      <p:sp>
        <p:nvSpPr>
          <p:cNvPr id="145" name="矩形 144"/>
          <p:cNvSpPr/>
          <p:nvPr/>
        </p:nvSpPr>
        <p:spPr>
          <a:xfrm>
            <a:off x="3889429" y="4700690"/>
            <a:ext cx="525844" cy="548640"/>
          </a:xfrm>
          <a:prstGeom prst="rect">
            <a:avLst/>
          </a:prstGeom>
        </p:spPr>
        <p:txBody>
          <a:bodyPr vert="horz" wrap="square">
            <a:spAutoFit/>
          </a:bodyPr>
          <a:lstStyle/>
          <a:p>
            <a:pPr>
              <a:lnSpc>
                <a:spcPct val="200000"/>
              </a:lnSpc>
            </a:pPr>
            <a:r>
              <a:rPr lang="zh-CN" altLang="en-US" sz="1500" spc="1200" dirty="0">
                <a:solidFill>
                  <a:prstClr val="black"/>
                </a:solidFill>
                <a:latin typeface="宋体" panose="02010600030101010101" pitchFamily="2" charset="-122"/>
              </a:rPr>
              <a:t>去</a:t>
            </a:r>
            <a:endParaRPr lang="zh-CN" altLang="en-US" sz="1500" spc="1200" dirty="0">
              <a:latin typeface="+mn-ea"/>
            </a:endParaRPr>
          </a:p>
        </p:txBody>
      </p:sp>
      <p:sp>
        <p:nvSpPr>
          <p:cNvPr id="146" name="矩形 145"/>
          <p:cNvSpPr/>
          <p:nvPr/>
        </p:nvSpPr>
        <p:spPr>
          <a:xfrm>
            <a:off x="4232329" y="4700690"/>
            <a:ext cx="525844" cy="548640"/>
          </a:xfrm>
          <a:prstGeom prst="rect">
            <a:avLst/>
          </a:prstGeom>
        </p:spPr>
        <p:txBody>
          <a:bodyPr vert="horz" wrap="square">
            <a:spAutoFit/>
          </a:bodyPr>
          <a:lstStyle/>
          <a:p>
            <a:pPr>
              <a:lnSpc>
                <a:spcPct val="200000"/>
              </a:lnSpc>
            </a:pPr>
            <a:r>
              <a:rPr lang="zh-CN" altLang="en-US" sz="1500" spc="1200" dirty="0">
                <a:solidFill>
                  <a:prstClr val="black"/>
                </a:solidFill>
                <a:latin typeface="宋体" panose="02010600030101010101" pitchFamily="2" charset="-122"/>
              </a:rPr>
              <a:t>寻</a:t>
            </a:r>
            <a:endParaRPr lang="zh-CN" altLang="en-US" sz="1500" spc="1200" dirty="0">
              <a:latin typeface="+mn-ea"/>
            </a:endParaRPr>
          </a:p>
        </p:txBody>
      </p:sp>
      <p:sp>
        <p:nvSpPr>
          <p:cNvPr id="147" name="矩形 146"/>
          <p:cNvSpPr/>
          <p:nvPr/>
        </p:nvSpPr>
        <p:spPr>
          <a:xfrm>
            <a:off x="4575228" y="4700691"/>
            <a:ext cx="868744" cy="553998"/>
          </a:xfrm>
          <a:prstGeom prst="rect">
            <a:avLst/>
          </a:prstGeom>
        </p:spPr>
        <p:txBody>
          <a:bodyPr vert="horz" wrap="square">
            <a:spAutoFit/>
          </a:bodyPr>
          <a:lstStyle/>
          <a:p>
            <a:pPr>
              <a:lnSpc>
                <a:spcPct val="200000"/>
              </a:lnSpc>
            </a:pPr>
            <a:r>
              <a:rPr lang="zh-CN" altLang="en-US" sz="1500" spc="1200" dirty="0">
                <a:solidFill>
                  <a:prstClr val="black"/>
                </a:solidFill>
                <a:latin typeface="宋体" panose="02010600030101010101" pitchFamily="2" charset="-122"/>
              </a:rPr>
              <a:t>烦恼</a:t>
            </a:r>
            <a:endParaRPr lang="zh-CN" altLang="en-US" sz="1500" spc="1200" dirty="0">
              <a:latin typeface="+mn-ea"/>
            </a:endParaRPr>
          </a:p>
        </p:txBody>
      </p:sp>
      <p:sp>
        <p:nvSpPr>
          <p:cNvPr id="148" name="矩形 147"/>
          <p:cNvSpPr/>
          <p:nvPr/>
        </p:nvSpPr>
        <p:spPr>
          <a:xfrm>
            <a:off x="5261029" y="4700690"/>
            <a:ext cx="525844" cy="548640"/>
          </a:xfrm>
          <a:prstGeom prst="rect">
            <a:avLst/>
          </a:prstGeom>
        </p:spPr>
        <p:txBody>
          <a:bodyPr vert="horz" wrap="square">
            <a:spAutoFit/>
          </a:bodyPr>
          <a:lstStyle/>
          <a:p>
            <a:pPr>
              <a:lnSpc>
                <a:spcPct val="200000"/>
              </a:lnSpc>
            </a:pPr>
            <a:r>
              <a:rPr lang="zh-CN" altLang="en-US" sz="1500" spc="1200" dirty="0">
                <a:solidFill>
                  <a:prstClr val="black"/>
                </a:solidFill>
                <a:latin typeface="宋体" panose="02010600030101010101" pitchFamily="2" charset="-122"/>
              </a:rPr>
              <a:t>。</a:t>
            </a:r>
            <a:endParaRPr lang="zh-CN" altLang="en-US" sz="1500" spc="1200" dirty="0">
              <a:latin typeface="+mn-ea"/>
            </a:endParaRPr>
          </a:p>
        </p:txBody>
      </p:sp>
      <p:sp>
        <p:nvSpPr>
          <p:cNvPr id="149" name="矩形 148"/>
          <p:cNvSpPr/>
          <p:nvPr/>
        </p:nvSpPr>
        <p:spPr>
          <a:xfrm>
            <a:off x="5603929" y="4700690"/>
            <a:ext cx="525844" cy="548640"/>
          </a:xfrm>
          <a:prstGeom prst="rect">
            <a:avLst/>
          </a:prstGeom>
        </p:spPr>
        <p:txBody>
          <a:bodyPr vert="horz" wrap="square">
            <a:spAutoFit/>
          </a:bodyPr>
          <a:lstStyle/>
          <a:p>
            <a:pPr>
              <a:lnSpc>
                <a:spcPct val="200000"/>
              </a:lnSpc>
            </a:pPr>
            <a:r>
              <a:rPr lang="zh-CN" altLang="en-US" sz="1500" spc="1200" dirty="0">
                <a:solidFill>
                  <a:prstClr val="black"/>
                </a:solidFill>
                <a:latin typeface="宋体" panose="02010600030101010101" pitchFamily="2" charset="-122"/>
              </a:rPr>
              <a:t>不</a:t>
            </a:r>
            <a:endParaRPr lang="zh-CN" altLang="en-US" sz="1500" spc="1200" dirty="0">
              <a:latin typeface="+mn-ea"/>
            </a:endParaRPr>
          </a:p>
        </p:txBody>
      </p:sp>
      <p:sp>
        <p:nvSpPr>
          <p:cNvPr id="150" name="矩形 149"/>
          <p:cNvSpPr/>
          <p:nvPr/>
        </p:nvSpPr>
        <p:spPr>
          <a:xfrm>
            <a:off x="5946829" y="4700690"/>
            <a:ext cx="525844" cy="548640"/>
          </a:xfrm>
          <a:prstGeom prst="rect">
            <a:avLst/>
          </a:prstGeom>
        </p:spPr>
        <p:txBody>
          <a:bodyPr vert="horz" wrap="square">
            <a:spAutoFit/>
          </a:bodyPr>
          <a:lstStyle/>
          <a:p>
            <a:pPr>
              <a:lnSpc>
                <a:spcPct val="200000"/>
              </a:lnSpc>
            </a:pPr>
            <a:r>
              <a:rPr lang="zh-CN" altLang="en-US" sz="1500" spc="1200" dirty="0">
                <a:solidFill>
                  <a:prstClr val="black"/>
                </a:solidFill>
                <a:latin typeface="宋体" panose="02010600030101010101" pitchFamily="2" charset="-122"/>
              </a:rPr>
              <a:t>若</a:t>
            </a:r>
            <a:endParaRPr lang="zh-CN" altLang="en-US" sz="1500" spc="1200" dirty="0">
              <a:latin typeface="+mn-ea"/>
            </a:endParaRPr>
          </a:p>
        </p:txBody>
      </p:sp>
      <p:sp>
        <p:nvSpPr>
          <p:cNvPr id="151" name="矩形 150"/>
          <p:cNvSpPr/>
          <p:nvPr/>
        </p:nvSpPr>
        <p:spPr>
          <a:xfrm>
            <a:off x="6289728" y="4700691"/>
            <a:ext cx="868744" cy="553998"/>
          </a:xfrm>
          <a:prstGeom prst="rect">
            <a:avLst/>
          </a:prstGeom>
        </p:spPr>
        <p:txBody>
          <a:bodyPr vert="horz" wrap="square">
            <a:spAutoFit/>
          </a:bodyPr>
          <a:lstStyle/>
          <a:p>
            <a:pPr>
              <a:lnSpc>
                <a:spcPct val="200000"/>
              </a:lnSpc>
            </a:pPr>
            <a:r>
              <a:rPr lang="zh-CN" altLang="en-US" sz="1500" spc="1200" dirty="0">
                <a:solidFill>
                  <a:prstClr val="black"/>
                </a:solidFill>
                <a:latin typeface="宋体" panose="02010600030101010101" pitchFamily="2" charset="-122"/>
              </a:rPr>
              <a:t>静坐</a:t>
            </a:r>
            <a:endParaRPr lang="zh-CN" altLang="en-US" sz="1500" spc="1200" dirty="0">
              <a:latin typeface="+mn-ea"/>
            </a:endParaRPr>
          </a:p>
        </p:txBody>
      </p:sp>
      <p:sp>
        <p:nvSpPr>
          <p:cNvPr id="152" name="矩形 151"/>
          <p:cNvSpPr/>
          <p:nvPr/>
        </p:nvSpPr>
        <p:spPr>
          <a:xfrm>
            <a:off x="1489128" y="5157893"/>
            <a:ext cx="868744" cy="553998"/>
          </a:xfrm>
          <a:prstGeom prst="rect">
            <a:avLst/>
          </a:prstGeom>
        </p:spPr>
        <p:txBody>
          <a:bodyPr vert="horz" wrap="square">
            <a:spAutoFit/>
          </a:bodyPr>
          <a:lstStyle/>
          <a:p>
            <a:pPr>
              <a:lnSpc>
                <a:spcPct val="200000"/>
              </a:lnSpc>
            </a:pPr>
            <a:r>
              <a:rPr lang="zh-CN" altLang="en-US" sz="1500" spc="1200" dirty="0">
                <a:solidFill>
                  <a:prstClr val="black"/>
                </a:solidFill>
                <a:latin typeface="宋体" panose="02010600030101010101" pitchFamily="2" charset="-122"/>
              </a:rPr>
              <a:t>思量</a:t>
            </a:r>
            <a:endParaRPr lang="zh-CN" altLang="en-US" sz="1500" spc="1200" dirty="0">
              <a:latin typeface="+mn-ea"/>
            </a:endParaRPr>
          </a:p>
        </p:txBody>
      </p:sp>
      <p:sp>
        <p:nvSpPr>
          <p:cNvPr id="153" name="矩形 152"/>
          <p:cNvSpPr/>
          <p:nvPr/>
        </p:nvSpPr>
        <p:spPr>
          <a:xfrm>
            <a:off x="2174929" y="5157892"/>
            <a:ext cx="525844" cy="553998"/>
          </a:xfrm>
          <a:prstGeom prst="rect">
            <a:avLst/>
          </a:prstGeom>
        </p:spPr>
        <p:txBody>
          <a:bodyPr vert="horz" wrap="square">
            <a:spAutoFit/>
          </a:bodyPr>
          <a:lstStyle/>
          <a:p>
            <a:pPr>
              <a:lnSpc>
                <a:spcPct val="200000"/>
              </a:lnSpc>
            </a:pPr>
            <a:r>
              <a:rPr lang="zh-CN" altLang="en-US" sz="1500" spc="1200" dirty="0">
                <a:solidFill>
                  <a:prstClr val="black"/>
                </a:solidFill>
                <a:latin typeface="宋体" panose="02010600030101010101" pitchFamily="2" charset="-122"/>
              </a:rPr>
              <a:t>，</a:t>
            </a:r>
            <a:endParaRPr lang="zh-CN" altLang="en-US" sz="1500" spc="1200" dirty="0">
              <a:latin typeface="+mn-ea"/>
            </a:endParaRPr>
          </a:p>
        </p:txBody>
      </p:sp>
      <p:sp>
        <p:nvSpPr>
          <p:cNvPr id="154" name="矩形 153"/>
          <p:cNvSpPr/>
          <p:nvPr/>
        </p:nvSpPr>
        <p:spPr>
          <a:xfrm>
            <a:off x="2517829" y="5157892"/>
            <a:ext cx="525844" cy="553998"/>
          </a:xfrm>
          <a:prstGeom prst="rect">
            <a:avLst/>
          </a:prstGeom>
        </p:spPr>
        <p:txBody>
          <a:bodyPr vert="horz" wrap="square">
            <a:spAutoFit/>
          </a:bodyPr>
          <a:lstStyle/>
          <a:p>
            <a:pPr>
              <a:lnSpc>
                <a:spcPct val="200000"/>
              </a:lnSpc>
            </a:pPr>
            <a:r>
              <a:rPr lang="zh-CN" altLang="en-US" sz="1500" spc="1200" dirty="0">
                <a:solidFill>
                  <a:prstClr val="black"/>
                </a:solidFill>
                <a:latin typeface="宋体" panose="02010600030101010101" pitchFamily="2" charset="-122"/>
              </a:rPr>
              <a:t>想</a:t>
            </a:r>
            <a:endParaRPr lang="zh-CN" altLang="en-US" sz="1500" spc="1200" dirty="0">
              <a:latin typeface="+mn-ea"/>
            </a:endParaRPr>
          </a:p>
        </p:txBody>
      </p:sp>
      <p:sp>
        <p:nvSpPr>
          <p:cNvPr id="155" name="矩形 154"/>
          <p:cNvSpPr/>
          <p:nvPr/>
        </p:nvSpPr>
        <p:spPr>
          <a:xfrm>
            <a:off x="2860729" y="5157892"/>
            <a:ext cx="525844" cy="553998"/>
          </a:xfrm>
          <a:prstGeom prst="rect">
            <a:avLst/>
          </a:prstGeom>
        </p:spPr>
        <p:txBody>
          <a:bodyPr vert="horz" wrap="square">
            <a:spAutoFit/>
          </a:bodyPr>
          <a:lstStyle/>
          <a:p>
            <a:pPr>
              <a:lnSpc>
                <a:spcPct val="200000"/>
              </a:lnSpc>
            </a:pPr>
            <a:r>
              <a:rPr lang="zh-CN" altLang="en-US" sz="1500" spc="1200" dirty="0">
                <a:solidFill>
                  <a:prstClr val="black"/>
                </a:solidFill>
                <a:latin typeface="宋体" panose="02010600030101010101" pitchFamily="2" charset="-122"/>
              </a:rPr>
              <a:t>吓</a:t>
            </a:r>
            <a:endParaRPr lang="zh-CN" altLang="en-US" sz="1500" spc="1200" dirty="0">
              <a:latin typeface="+mn-ea"/>
            </a:endParaRPr>
          </a:p>
        </p:txBody>
      </p:sp>
      <p:sp>
        <p:nvSpPr>
          <p:cNvPr id="156" name="矩形 155"/>
          <p:cNvSpPr/>
          <p:nvPr/>
        </p:nvSpPr>
        <p:spPr>
          <a:xfrm>
            <a:off x="3203629" y="5157892"/>
            <a:ext cx="525844" cy="553998"/>
          </a:xfrm>
          <a:prstGeom prst="rect">
            <a:avLst/>
          </a:prstGeom>
        </p:spPr>
        <p:txBody>
          <a:bodyPr vert="horz" wrap="square">
            <a:spAutoFit/>
          </a:bodyPr>
          <a:lstStyle/>
          <a:p>
            <a:pPr>
              <a:lnSpc>
                <a:spcPct val="200000"/>
              </a:lnSpc>
            </a:pPr>
            <a:r>
              <a:rPr lang="zh-CN" altLang="en-US" sz="1500" spc="1200" dirty="0">
                <a:solidFill>
                  <a:prstClr val="black"/>
                </a:solidFill>
                <a:latin typeface="宋体" panose="02010600030101010101" pitchFamily="2" charset="-122"/>
              </a:rPr>
              <a:t>边</a:t>
            </a:r>
            <a:endParaRPr lang="zh-CN" altLang="en-US" sz="1500" spc="1200" dirty="0">
              <a:latin typeface="+mn-ea"/>
            </a:endParaRPr>
          </a:p>
        </p:txBody>
      </p:sp>
      <p:sp>
        <p:nvSpPr>
          <p:cNvPr id="157" name="矩形 156"/>
          <p:cNvSpPr/>
          <p:nvPr/>
        </p:nvSpPr>
        <p:spPr>
          <a:xfrm>
            <a:off x="3546528" y="5157893"/>
            <a:ext cx="868744" cy="553998"/>
          </a:xfrm>
          <a:prstGeom prst="rect">
            <a:avLst/>
          </a:prstGeom>
        </p:spPr>
        <p:txBody>
          <a:bodyPr vert="horz" wrap="square">
            <a:spAutoFit/>
          </a:bodyPr>
          <a:lstStyle/>
          <a:p>
            <a:pPr>
              <a:lnSpc>
                <a:spcPct val="200000"/>
              </a:lnSpc>
            </a:pPr>
            <a:r>
              <a:rPr lang="zh-CN" altLang="en-US" sz="1500" spc="1200" dirty="0">
                <a:solidFill>
                  <a:prstClr val="black"/>
                </a:solidFill>
                <a:latin typeface="宋体" panose="02010600030101010101" pitchFamily="2" charset="-122"/>
              </a:rPr>
              <a:t>一样</a:t>
            </a:r>
            <a:endParaRPr lang="zh-CN" altLang="en-US" sz="1500" spc="1200" dirty="0">
              <a:latin typeface="+mn-ea"/>
            </a:endParaRPr>
          </a:p>
        </p:txBody>
      </p:sp>
      <p:sp>
        <p:nvSpPr>
          <p:cNvPr id="158" name="矩形 157"/>
          <p:cNvSpPr/>
          <p:nvPr/>
        </p:nvSpPr>
        <p:spPr>
          <a:xfrm>
            <a:off x="4232329" y="5157892"/>
            <a:ext cx="525844" cy="553998"/>
          </a:xfrm>
          <a:prstGeom prst="rect">
            <a:avLst/>
          </a:prstGeom>
        </p:spPr>
        <p:txBody>
          <a:bodyPr vert="horz" wrap="square">
            <a:spAutoFit/>
          </a:bodyPr>
          <a:lstStyle/>
          <a:p>
            <a:pPr>
              <a:lnSpc>
                <a:spcPct val="200000"/>
              </a:lnSpc>
            </a:pPr>
            <a:r>
              <a:rPr lang="zh-CN" altLang="en-US" sz="1500" spc="1200" dirty="0">
                <a:solidFill>
                  <a:prstClr val="black"/>
                </a:solidFill>
                <a:latin typeface="宋体" panose="02010600030101010101" pitchFamily="2" charset="-122"/>
              </a:rPr>
              <a:t>可</a:t>
            </a:r>
            <a:endParaRPr lang="zh-CN" altLang="en-US" sz="1500" spc="1200" dirty="0">
              <a:latin typeface="+mn-ea"/>
            </a:endParaRPr>
          </a:p>
        </p:txBody>
      </p:sp>
      <p:sp>
        <p:nvSpPr>
          <p:cNvPr id="159" name="矩形 158"/>
          <p:cNvSpPr/>
          <p:nvPr/>
        </p:nvSpPr>
        <p:spPr>
          <a:xfrm>
            <a:off x="4575229" y="5157892"/>
            <a:ext cx="525844" cy="553998"/>
          </a:xfrm>
          <a:prstGeom prst="rect">
            <a:avLst/>
          </a:prstGeom>
        </p:spPr>
        <p:txBody>
          <a:bodyPr vert="horz" wrap="square">
            <a:spAutoFit/>
          </a:bodyPr>
          <a:lstStyle/>
          <a:p>
            <a:pPr>
              <a:lnSpc>
                <a:spcPct val="200000"/>
              </a:lnSpc>
            </a:pPr>
            <a:r>
              <a:rPr lang="zh-CN" altLang="en-US" sz="1500" spc="1200" dirty="0">
                <a:solidFill>
                  <a:prstClr val="black"/>
                </a:solidFill>
                <a:latin typeface="宋体" panose="02010600030101010101" pitchFamily="2" charset="-122"/>
              </a:rPr>
              <a:t>图</a:t>
            </a:r>
            <a:endParaRPr lang="zh-CN" altLang="en-US" sz="1500" spc="1200" dirty="0">
              <a:latin typeface="+mn-ea"/>
            </a:endParaRPr>
          </a:p>
        </p:txBody>
      </p:sp>
      <p:sp>
        <p:nvSpPr>
          <p:cNvPr id="160" name="矩形 159"/>
          <p:cNvSpPr/>
          <p:nvPr/>
        </p:nvSpPr>
        <p:spPr>
          <a:xfrm>
            <a:off x="4918129" y="5157892"/>
            <a:ext cx="525844" cy="553998"/>
          </a:xfrm>
          <a:prstGeom prst="rect">
            <a:avLst/>
          </a:prstGeom>
        </p:spPr>
        <p:txBody>
          <a:bodyPr vert="horz" wrap="square">
            <a:spAutoFit/>
          </a:bodyPr>
          <a:lstStyle/>
          <a:p>
            <a:pPr>
              <a:lnSpc>
                <a:spcPct val="200000"/>
              </a:lnSpc>
            </a:pPr>
            <a:r>
              <a:rPr lang="zh-CN" altLang="en-US" sz="1500" spc="1200" dirty="0">
                <a:solidFill>
                  <a:prstClr val="black"/>
                </a:solidFill>
                <a:latin typeface="宋体" panose="02010600030101010101" pitchFamily="2" charset="-122"/>
              </a:rPr>
              <a:t>。</a:t>
            </a:r>
            <a:endParaRPr lang="zh-CN" altLang="en-US" sz="1500" spc="1200" dirty="0">
              <a:latin typeface="+mn-ea"/>
            </a:endParaRPr>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7" presetClass="entr" presetSubtype="0" fill="hold" nodeType="after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1000"/>
                                        <p:tgtEl>
                                          <p:spTgt spid="9"/>
                                        </p:tgtEl>
                                      </p:cBhvr>
                                    </p:animEffect>
                                    <p:anim calcmode="lin" valueType="num">
                                      <p:cBhvr>
                                        <p:cTn id="14" dur="1000" fill="hold"/>
                                        <p:tgtEl>
                                          <p:spTgt spid="9"/>
                                        </p:tgtEl>
                                        <p:attrNameLst>
                                          <p:attrName>ppt_x</p:attrName>
                                        </p:attrNameLst>
                                      </p:cBhvr>
                                      <p:tavLst>
                                        <p:tav tm="0">
                                          <p:val>
                                            <p:strVal val="#ppt_x"/>
                                          </p:val>
                                        </p:tav>
                                        <p:tav tm="100000">
                                          <p:val>
                                            <p:strVal val="#ppt_x"/>
                                          </p:val>
                                        </p:tav>
                                      </p:tavLst>
                                    </p:anim>
                                    <p:anim calcmode="lin" valueType="num">
                                      <p:cBhvr>
                                        <p:cTn id="15" dur="1000" fill="hold"/>
                                        <p:tgtEl>
                                          <p:spTgt spid="9"/>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22" presetClass="entr" presetSubtype="8" fill="hold" nodeType="after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wipe(left)">
                                      <p:cBhvr>
                                        <p:cTn id="19"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3" name="矩形 2"/>
          <p:cNvSpPr/>
          <p:nvPr/>
        </p:nvSpPr>
        <p:spPr>
          <a:xfrm>
            <a:off x="0" y="215155"/>
            <a:ext cx="12192000" cy="6653605"/>
          </a:xfrm>
          <a:prstGeom prst="rect">
            <a:avLst/>
          </a:prstGeom>
          <a:blipFill dpi="0" rotWithShape="1">
            <a:blip r:embed="rId2">
              <a:alphaModFix amt="1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9" name="图片 18" descr="c47dd4184b0746051644cc55604f7a2e"/>
          <p:cNvPicPr>
            <a:picLocks noChangeAspect="1"/>
          </p:cNvPicPr>
          <p:nvPr/>
        </p:nvPicPr>
        <p:blipFill>
          <a:blip r:embed="rId3"/>
          <a:stretch>
            <a:fillRect/>
          </a:stretch>
        </p:blipFill>
        <p:spPr>
          <a:xfrm>
            <a:off x="5843271" y="39372"/>
            <a:ext cx="6843395" cy="6843395"/>
          </a:xfrm>
          <a:prstGeom prst="rect">
            <a:avLst/>
          </a:prstGeom>
        </p:spPr>
      </p:pic>
      <p:grpSp>
        <p:nvGrpSpPr>
          <p:cNvPr id="4" name="组合 3"/>
          <p:cNvGrpSpPr/>
          <p:nvPr/>
        </p:nvGrpSpPr>
        <p:grpSpPr>
          <a:xfrm>
            <a:off x="-30712" y="-932367"/>
            <a:ext cx="958082" cy="4861802"/>
            <a:chOff x="-30713" y="-932367"/>
            <a:chExt cx="958082" cy="4861802"/>
          </a:xfrm>
        </p:grpSpPr>
        <p:grpSp>
          <p:nvGrpSpPr>
            <p:cNvPr id="5" name="组合 4"/>
            <p:cNvGrpSpPr/>
            <p:nvPr/>
          </p:nvGrpSpPr>
          <p:grpSpPr>
            <a:xfrm>
              <a:off x="-30713" y="-932367"/>
              <a:ext cx="697431" cy="4861802"/>
              <a:chOff x="-30713" y="-932367"/>
              <a:chExt cx="697431" cy="4861802"/>
            </a:xfrm>
          </p:grpSpPr>
          <p:grpSp>
            <p:nvGrpSpPr>
              <p:cNvPr id="8" name="组合 7"/>
              <p:cNvGrpSpPr/>
              <p:nvPr/>
            </p:nvGrpSpPr>
            <p:grpSpPr>
              <a:xfrm>
                <a:off x="228600" y="16565"/>
                <a:ext cx="435429" cy="2580710"/>
                <a:chOff x="2744560" y="1981200"/>
                <a:chExt cx="435429" cy="2580710"/>
              </a:xfrm>
            </p:grpSpPr>
            <p:cxnSp>
              <p:nvCxnSpPr>
                <p:cNvPr id="11" name="直接连接符 10"/>
                <p:cNvCxnSpPr/>
                <p:nvPr/>
              </p:nvCxnSpPr>
              <p:spPr>
                <a:xfrm>
                  <a:off x="2958191" y="4367067"/>
                  <a:ext cx="4083" cy="194843"/>
                </a:xfrm>
                <a:prstGeom prst="line">
                  <a:avLst/>
                </a:prstGeom>
                <a:ln w="12700">
                  <a:solidFill>
                    <a:srgbClr val="D5BB67"/>
                  </a:solidFill>
                </a:ln>
              </p:spPr>
              <p:style>
                <a:lnRef idx="1">
                  <a:schemeClr val="accent1"/>
                </a:lnRef>
                <a:fillRef idx="0">
                  <a:schemeClr val="accent1"/>
                </a:fillRef>
                <a:effectRef idx="0">
                  <a:schemeClr val="accent1"/>
                </a:effectRef>
                <a:fontRef idx="minor">
                  <a:schemeClr val="tx1"/>
                </a:fontRef>
              </p:style>
            </p:cxnSp>
            <p:grpSp>
              <p:nvGrpSpPr>
                <p:cNvPr id="12" name="组合 11"/>
                <p:cNvGrpSpPr/>
                <p:nvPr/>
              </p:nvGrpSpPr>
              <p:grpSpPr>
                <a:xfrm>
                  <a:off x="2744560" y="2951922"/>
                  <a:ext cx="435429" cy="1524000"/>
                  <a:chOff x="2973160" y="2951922"/>
                  <a:chExt cx="435429" cy="1524000"/>
                </a:xfrm>
              </p:grpSpPr>
              <p:sp>
                <p:nvSpPr>
                  <p:cNvPr id="14" name="矩形 13"/>
                  <p:cNvSpPr/>
                  <p:nvPr/>
                </p:nvSpPr>
                <p:spPr>
                  <a:xfrm>
                    <a:off x="2973160" y="2951922"/>
                    <a:ext cx="435429" cy="1524000"/>
                  </a:xfrm>
                  <a:prstGeom prst="rect">
                    <a:avLst/>
                  </a:prstGeom>
                  <a:solidFill>
                    <a:schemeClr val="bg1"/>
                  </a:solidFill>
                  <a:ln w="12700">
                    <a:solidFill>
                      <a:srgbClr val="D5BB6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流程图: 接点 14"/>
                  <p:cNvSpPr/>
                  <p:nvPr/>
                </p:nvSpPr>
                <p:spPr>
                  <a:xfrm>
                    <a:off x="3143249" y="2971800"/>
                    <a:ext cx="95250" cy="95250"/>
                  </a:xfrm>
                  <a:prstGeom prst="flowChartConnector">
                    <a:avLst/>
                  </a:prstGeom>
                  <a:solidFill>
                    <a:srgbClr val="8E73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流程图: 接点 15"/>
                  <p:cNvSpPr/>
                  <p:nvPr/>
                </p:nvSpPr>
                <p:spPr>
                  <a:xfrm>
                    <a:off x="3143249" y="4319442"/>
                    <a:ext cx="95250" cy="95250"/>
                  </a:xfrm>
                  <a:prstGeom prst="flowChartConnector">
                    <a:avLst/>
                  </a:prstGeom>
                  <a:solidFill>
                    <a:srgbClr val="8E73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3" name="直接连接符 12"/>
                <p:cNvCxnSpPr/>
                <p:nvPr/>
              </p:nvCxnSpPr>
              <p:spPr>
                <a:xfrm>
                  <a:off x="2962274" y="1981200"/>
                  <a:ext cx="0" cy="990600"/>
                </a:xfrm>
                <a:prstGeom prst="line">
                  <a:avLst/>
                </a:prstGeom>
                <a:ln w="12700">
                  <a:solidFill>
                    <a:srgbClr val="D5BB67"/>
                  </a:solidFill>
                </a:ln>
              </p:spPr>
              <p:style>
                <a:lnRef idx="1">
                  <a:schemeClr val="accent1"/>
                </a:lnRef>
                <a:fillRef idx="0">
                  <a:schemeClr val="accent1"/>
                </a:fillRef>
                <a:effectRef idx="0">
                  <a:schemeClr val="accent1"/>
                </a:effectRef>
                <a:fontRef idx="minor">
                  <a:schemeClr val="tx1"/>
                </a:fontRef>
              </p:style>
            </p:cxnSp>
          </p:grpSp>
          <p:sp>
            <p:nvSpPr>
              <p:cNvPr id="9" name="文本框 8"/>
              <p:cNvSpPr txBox="1"/>
              <p:nvPr/>
            </p:nvSpPr>
            <p:spPr>
              <a:xfrm>
                <a:off x="235831" y="1054790"/>
                <a:ext cx="430887" cy="1522139"/>
              </a:xfrm>
              <a:prstGeom prst="rect">
                <a:avLst/>
              </a:prstGeom>
              <a:noFill/>
            </p:spPr>
            <p:txBody>
              <a:bodyPr vert="eaVert" wrap="square" rtlCol="0">
                <a:spAutoFit/>
              </a:bodyPr>
              <a:lstStyle/>
              <a:p>
                <a:pPr algn="ctr"/>
                <a:r>
                  <a:rPr lang="zh-CN" altLang="en-US" sz="1600" b="1" spc="1600" dirty="0" smtClean="0">
                    <a:solidFill>
                      <a:schemeClr val="tx1">
                        <a:lumMod val="85000"/>
                        <a:lumOff val="15000"/>
                      </a:schemeClr>
                    </a:solidFill>
                    <a:latin typeface="汉仪楷体繁" panose="02010600000101010101" pitchFamily="2" charset="-122"/>
                    <a:ea typeface="汉仪楷体繁" panose="02010600000101010101" pitchFamily="2" charset="-122"/>
                  </a:rPr>
                  <a:t>重阳节</a:t>
                </a:r>
                <a:endParaRPr lang="zh-CN" altLang="en-US" sz="1600" b="1" spc="1600" dirty="0">
                  <a:solidFill>
                    <a:schemeClr val="tx1">
                      <a:lumMod val="85000"/>
                      <a:lumOff val="15000"/>
                    </a:schemeClr>
                  </a:solidFill>
                  <a:latin typeface="汉仪楷体繁" panose="02010600000101010101" pitchFamily="2" charset="-122"/>
                  <a:ea typeface="汉仪楷体繁" panose="02010600000101010101" pitchFamily="2" charset="-122"/>
                </a:endParaRPr>
              </a:p>
            </p:txBody>
          </p:sp>
          <p:sp>
            <p:nvSpPr>
              <p:cNvPr id="10" name="文本框 9"/>
              <p:cNvSpPr txBox="1"/>
              <p:nvPr/>
            </p:nvSpPr>
            <p:spPr>
              <a:xfrm>
                <a:off x="-30713" y="-932367"/>
                <a:ext cx="323165" cy="4861802"/>
              </a:xfrm>
              <a:prstGeom prst="rect">
                <a:avLst/>
              </a:prstGeom>
              <a:noFill/>
            </p:spPr>
            <p:txBody>
              <a:bodyPr vert="eaVert" wrap="square" rtlCol="0">
                <a:spAutoFit/>
              </a:bodyPr>
              <a:lstStyle/>
              <a:p>
                <a:pPr algn="ctr"/>
                <a:r>
                  <a:rPr lang="zh-CN" altLang="en-US" sz="900" spc="3000" dirty="0" smtClean="0">
                    <a:solidFill>
                      <a:srgbClr val="64605E"/>
                    </a:solidFill>
                    <a:latin typeface="+mn-ea"/>
                  </a:rPr>
                  <a:t>中国传统节日</a:t>
                </a:r>
                <a:endParaRPr lang="zh-CN" altLang="en-US" sz="900" spc="3000" dirty="0">
                  <a:solidFill>
                    <a:srgbClr val="64605E"/>
                  </a:solidFill>
                  <a:latin typeface="+mn-ea"/>
                </a:endParaRPr>
              </a:p>
            </p:txBody>
          </p:sp>
        </p:grpSp>
        <p:pic>
          <p:nvPicPr>
            <p:cNvPr id="6" name="图片 5"/>
            <p:cNvPicPr>
              <a:picLocks noChangeAspect="1"/>
            </p:cNvPicPr>
            <p:nvPr/>
          </p:nvPicPr>
          <p:blipFill>
            <a:blip r:embed="rId4" cstate="screen"/>
            <a:stretch>
              <a:fillRect/>
            </a:stretch>
          </p:blipFill>
          <p:spPr>
            <a:xfrm>
              <a:off x="377496" y="2597275"/>
              <a:ext cx="549873" cy="1080415"/>
            </a:xfrm>
            <a:prstGeom prst="rect">
              <a:avLst/>
            </a:prstGeom>
          </p:spPr>
        </p:pic>
        <p:pic>
          <p:nvPicPr>
            <p:cNvPr id="7" name="图片 6"/>
            <p:cNvPicPr>
              <a:picLocks noChangeAspect="1"/>
            </p:cNvPicPr>
            <p:nvPr/>
          </p:nvPicPr>
          <p:blipFill>
            <a:blip r:embed="rId5" cstate="screen"/>
            <a:stretch>
              <a:fillRect/>
            </a:stretch>
          </p:blipFill>
          <p:spPr>
            <a:xfrm rot="21059729" flipH="1">
              <a:off x="188592" y="2575993"/>
              <a:ext cx="361818" cy="710916"/>
            </a:xfrm>
            <a:prstGeom prst="rect">
              <a:avLst/>
            </a:prstGeom>
          </p:spPr>
        </p:pic>
      </p:grpSp>
      <p:sp>
        <p:nvSpPr>
          <p:cNvPr id="2" name="文本框 1"/>
          <p:cNvSpPr txBox="1"/>
          <p:nvPr/>
        </p:nvSpPr>
        <p:spPr>
          <a:xfrm>
            <a:off x="2037157" y="1259174"/>
            <a:ext cx="4339650" cy="3432906"/>
          </a:xfrm>
          <a:prstGeom prst="rect">
            <a:avLst/>
          </a:prstGeom>
          <a:noFill/>
        </p:spPr>
        <p:txBody>
          <a:bodyPr vert="eaVert" wrap="square" rtlCol="0">
            <a:spAutoFit/>
          </a:bodyPr>
          <a:lstStyle/>
          <a:p>
            <a:pPr algn="ctr">
              <a:lnSpc>
                <a:spcPct val="250000"/>
              </a:lnSpc>
            </a:pPr>
            <a:r>
              <a:rPr lang="zh-CN" altLang="en-US" u="sng" spc="1800" dirty="0" smtClean="0">
                <a:solidFill>
                  <a:srgbClr val="64605E"/>
                </a:solidFill>
                <a:latin typeface="+mn-ea"/>
              </a:rPr>
              <a:t>独</a:t>
            </a:r>
            <a:r>
              <a:rPr lang="zh-CN" altLang="en-US" u="sng" spc="1800" dirty="0">
                <a:solidFill>
                  <a:srgbClr val="64605E"/>
                </a:solidFill>
                <a:latin typeface="+mn-ea"/>
              </a:rPr>
              <a:t>在异乡为异客，每逢佳节倍思亲。</a:t>
            </a:r>
            <a:endParaRPr lang="zh-CN" altLang="en-US" u="sng" spc="1800" dirty="0">
              <a:solidFill>
                <a:srgbClr val="64605E"/>
              </a:solidFill>
              <a:latin typeface="+mn-ea"/>
            </a:endParaRPr>
          </a:p>
          <a:p>
            <a:pPr algn="ctr">
              <a:lnSpc>
                <a:spcPct val="250000"/>
              </a:lnSpc>
            </a:pPr>
            <a:r>
              <a:rPr lang="zh-CN" altLang="en-US" u="sng" spc="1800" dirty="0">
                <a:solidFill>
                  <a:srgbClr val="64605E"/>
                </a:solidFill>
                <a:latin typeface="+mn-ea"/>
              </a:rPr>
              <a:t>遥知兄弟登高处，遍插茱萸少一人。</a:t>
            </a:r>
            <a:endParaRPr lang="zh-CN" altLang="en-US" sz="1200" u="sng" spc="1800" dirty="0">
              <a:solidFill>
                <a:srgbClr val="64605E"/>
              </a:solidFill>
              <a:latin typeface="+mn-ea"/>
            </a:endParaRPr>
          </a:p>
        </p:txBody>
      </p:sp>
      <p:sp>
        <p:nvSpPr>
          <p:cNvPr id="17" name="文本框 16"/>
          <p:cNvSpPr txBox="1"/>
          <p:nvPr/>
        </p:nvSpPr>
        <p:spPr>
          <a:xfrm>
            <a:off x="6535131" y="1064066"/>
            <a:ext cx="646331" cy="3287302"/>
          </a:xfrm>
          <a:prstGeom prst="rect">
            <a:avLst/>
          </a:prstGeom>
          <a:noFill/>
        </p:spPr>
        <p:txBody>
          <a:bodyPr vert="eaVert" wrap="square" rtlCol="0">
            <a:spAutoFit/>
          </a:bodyPr>
          <a:lstStyle/>
          <a:p>
            <a:pPr algn="ctr">
              <a:lnSpc>
                <a:spcPct val="150000"/>
              </a:lnSpc>
            </a:pPr>
            <a:r>
              <a:rPr lang="zh-CN" altLang="en-US" sz="2000" b="1" spc="600" dirty="0">
                <a:blipFill dpi="0" rotWithShape="1">
                  <a:blip r:embed="rId6"/>
                  <a:srcRect/>
                  <a:tile tx="0" ty="0" sx="100000" sy="100000" flip="none" algn="tl"/>
                </a:blipFill>
                <a:effectLst>
                  <a:outerShdw blurRad="63500" dist="76200" dir="18600000" algn="t" rotWithShape="0">
                    <a:prstClr val="black">
                      <a:alpha val="30000"/>
                    </a:prstClr>
                  </a:outerShdw>
                </a:effectLst>
                <a:latin typeface="汉仪尚巍手书W" panose="00020600040101010101" pitchFamily="18" charset="-122"/>
                <a:ea typeface="汉仪尚巍手书W" panose="00020600040101010101" pitchFamily="18" charset="-122"/>
              </a:rPr>
              <a:t>九月九日忆山东</a:t>
            </a:r>
            <a:r>
              <a:rPr lang="zh-CN" altLang="en-US" sz="2000" b="1" spc="600" dirty="0" smtClean="0">
                <a:blipFill dpi="0" rotWithShape="1">
                  <a:blip r:embed="rId6"/>
                  <a:srcRect/>
                  <a:tile tx="0" ty="0" sx="100000" sy="100000" flip="none" algn="tl"/>
                </a:blipFill>
                <a:effectLst>
                  <a:outerShdw blurRad="63500" dist="76200" dir="18600000" algn="t" rotWithShape="0">
                    <a:prstClr val="black">
                      <a:alpha val="30000"/>
                    </a:prstClr>
                  </a:outerShdw>
                </a:effectLst>
                <a:latin typeface="汉仪尚巍手书W" panose="00020600040101010101" pitchFamily="18" charset="-122"/>
                <a:ea typeface="汉仪尚巍手书W" panose="00020600040101010101" pitchFamily="18" charset="-122"/>
              </a:rPr>
              <a:t>兄弟</a:t>
            </a:r>
            <a:endParaRPr lang="zh-CN" altLang="en-US" sz="2000" b="1" spc="600" dirty="0">
              <a:blipFill dpi="0" rotWithShape="1">
                <a:blip r:embed="rId6"/>
                <a:srcRect/>
                <a:tile tx="0" ty="0" sx="100000" sy="100000" flip="none" algn="tl"/>
              </a:blipFill>
              <a:effectLst>
                <a:outerShdw blurRad="63500" dist="76200" dir="18600000" algn="t" rotWithShape="0">
                  <a:prstClr val="black">
                    <a:alpha val="30000"/>
                  </a:prstClr>
                </a:outerShdw>
              </a:effectLst>
              <a:latin typeface="汉仪尚巍手书W" panose="00020600040101010101" pitchFamily="18" charset="-122"/>
              <a:ea typeface="汉仪尚巍手书W" panose="00020600040101010101" pitchFamily="18" charset="-122"/>
            </a:endParaRPr>
          </a:p>
        </p:txBody>
      </p:sp>
      <p:pic>
        <p:nvPicPr>
          <p:cNvPr id="21" name="图片 20"/>
          <p:cNvPicPr>
            <a:picLocks noChangeAspect="1"/>
          </p:cNvPicPr>
          <p:nvPr/>
        </p:nvPicPr>
        <p:blipFill rotWithShape="1">
          <a:blip r:embed="rId7" cstate="screen">
            <a:extLst>
              <a:ext uri="{BEBA8EAE-BF5A-486C-A8C5-ECC9F3942E4B}">
                <a14:imgProps xmlns:a14="http://schemas.microsoft.com/office/drawing/2010/main">
                  <a14:imgLayer r:embed="rId8">
                    <a14:imgEffect>
                      <a14:backgroundRemoval t="0" b="100000" l="0" r="100000"/>
                    </a14:imgEffect>
                  </a14:imgLayer>
                </a14:imgProps>
              </a:ext>
            </a:extLst>
          </a:blip>
          <a:srcRect l="23712" r="12887" b="19977"/>
          <a:stretch>
            <a:fillRect/>
          </a:stretch>
        </p:blipFill>
        <p:spPr>
          <a:xfrm>
            <a:off x="1355889" y="2363639"/>
            <a:ext cx="1701800" cy="4489916"/>
          </a:xfrm>
          <a:prstGeom prst="rect">
            <a:avLst/>
          </a:prstGeom>
          <a:effectLst>
            <a:outerShdw blurRad="50800" dist="38100" dir="2700000" algn="tl" rotWithShape="0">
              <a:prstClr val="black">
                <a:alpha val="40000"/>
              </a:prstClr>
            </a:outerShdw>
          </a:effectLst>
        </p:spPr>
      </p:pic>
      <p:pic>
        <p:nvPicPr>
          <p:cNvPr id="20" name="图片 19"/>
          <p:cNvPicPr>
            <a:picLocks noChangeAspect="1"/>
          </p:cNvPicPr>
          <p:nvPr/>
        </p:nvPicPr>
        <p:blipFill>
          <a:blip r:embed="rId9"/>
          <a:stretch>
            <a:fillRect/>
          </a:stretch>
        </p:blipFill>
        <p:spPr>
          <a:xfrm>
            <a:off x="-43179" y="5482932"/>
            <a:ext cx="3563620" cy="2741246"/>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7" presetClass="entr" presetSubtype="0" fill="hold"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anim calcmode="lin" valueType="num">
                                      <p:cBhvr>
                                        <p:cTn id="14" dur="1000" fill="hold"/>
                                        <p:tgtEl>
                                          <p:spTgt spid="4"/>
                                        </p:tgtEl>
                                        <p:attrNameLst>
                                          <p:attrName>ppt_x</p:attrName>
                                        </p:attrNameLst>
                                      </p:cBhvr>
                                      <p:tavLst>
                                        <p:tav tm="0">
                                          <p:val>
                                            <p:strVal val="#ppt_x"/>
                                          </p:val>
                                        </p:tav>
                                        <p:tav tm="100000">
                                          <p:val>
                                            <p:strVal val="#ppt_x"/>
                                          </p:val>
                                        </p:tav>
                                      </p:tavLst>
                                    </p:anim>
                                    <p:anim calcmode="lin" valueType="num">
                                      <p:cBhvr>
                                        <p:cTn id="15" dur="1000" fill="hold"/>
                                        <p:tgtEl>
                                          <p:spTgt spid="4"/>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grpId="0" nodeType="after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1000"/>
                                        <p:tgtEl>
                                          <p:spTgt spid="17"/>
                                        </p:tgtEl>
                                      </p:cBhvr>
                                    </p:animEffect>
                                    <p:anim calcmode="lin" valueType="num">
                                      <p:cBhvr>
                                        <p:cTn id="20" dur="1000" fill="hold"/>
                                        <p:tgtEl>
                                          <p:spTgt spid="17"/>
                                        </p:tgtEl>
                                        <p:attrNameLst>
                                          <p:attrName>ppt_x</p:attrName>
                                        </p:attrNameLst>
                                      </p:cBhvr>
                                      <p:tavLst>
                                        <p:tav tm="0">
                                          <p:val>
                                            <p:strVal val="#ppt_x"/>
                                          </p:val>
                                        </p:tav>
                                        <p:tav tm="100000">
                                          <p:val>
                                            <p:strVal val="#ppt_x"/>
                                          </p:val>
                                        </p:tav>
                                      </p:tavLst>
                                    </p:anim>
                                    <p:anim calcmode="lin" valueType="num">
                                      <p:cBhvr>
                                        <p:cTn id="21" dur="1000" fill="hold"/>
                                        <p:tgtEl>
                                          <p:spTgt spid="17"/>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grpId="0" nodeType="after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fade">
                                      <p:cBhvr>
                                        <p:cTn id="25" dur="1000"/>
                                        <p:tgtEl>
                                          <p:spTgt spid="2"/>
                                        </p:tgtEl>
                                      </p:cBhvr>
                                    </p:animEffect>
                                    <p:anim calcmode="lin" valueType="num">
                                      <p:cBhvr>
                                        <p:cTn id="26" dur="1000" fill="hold"/>
                                        <p:tgtEl>
                                          <p:spTgt spid="2"/>
                                        </p:tgtEl>
                                        <p:attrNameLst>
                                          <p:attrName>ppt_x</p:attrName>
                                        </p:attrNameLst>
                                      </p:cBhvr>
                                      <p:tavLst>
                                        <p:tav tm="0">
                                          <p:val>
                                            <p:strVal val="#ppt_x"/>
                                          </p:val>
                                        </p:tav>
                                        <p:tav tm="100000">
                                          <p:val>
                                            <p:strVal val="#ppt_x"/>
                                          </p:val>
                                        </p:tav>
                                      </p:tavLst>
                                    </p:anim>
                                    <p:anim calcmode="lin" valueType="num">
                                      <p:cBhvr>
                                        <p:cTn id="27" dur="1000" fill="hold"/>
                                        <p:tgtEl>
                                          <p:spTgt spid="2"/>
                                        </p:tgtEl>
                                        <p:attrNameLst>
                                          <p:attrName>ppt_y</p:attrName>
                                        </p:attrNameLst>
                                      </p:cBhvr>
                                      <p:tavLst>
                                        <p:tav tm="0">
                                          <p:val>
                                            <p:strVal val="#ppt_y+.1"/>
                                          </p:val>
                                        </p:tav>
                                        <p:tav tm="100000">
                                          <p:val>
                                            <p:strVal val="#ppt_y"/>
                                          </p:val>
                                        </p:tav>
                                      </p:tavLst>
                                    </p:anim>
                                  </p:childTnLst>
                                </p:cTn>
                              </p:par>
                            </p:childTnLst>
                          </p:cTn>
                        </p:par>
                        <p:par>
                          <p:cTn id="28" fill="hold">
                            <p:stCondLst>
                              <p:cond delay="4000"/>
                            </p:stCondLst>
                            <p:childTnLst>
                              <p:par>
                                <p:cTn id="29" presetID="10" presetClass="entr" presetSubtype="0" fill="hold" nodeType="after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fade">
                                      <p:cBhvr>
                                        <p:cTn id="31" dur="500"/>
                                        <p:tgtEl>
                                          <p:spTgt spid="19"/>
                                        </p:tgtEl>
                                      </p:cBhvr>
                                    </p:animEffect>
                                  </p:childTnLst>
                                </p:cTn>
                              </p:par>
                              <p:par>
                                <p:cTn id="32" presetID="10" presetClass="entr" presetSubtype="0" fill="hold" nodeType="with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fade">
                                      <p:cBhvr>
                                        <p:cTn id="34" dur="500"/>
                                        <p:tgtEl>
                                          <p:spTgt spid="20"/>
                                        </p:tgtEl>
                                      </p:cBhvr>
                                    </p:animEffect>
                                  </p:childTnLst>
                                </p:cTn>
                              </p:par>
                              <p:par>
                                <p:cTn id="35" presetID="47" presetClass="entr" presetSubtype="0" fill="hold" nodeType="with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fade">
                                      <p:cBhvr>
                                        <p:cTn id="37" dur="1000"/>
                                        <p:tgtEl>
                                          <p:spTgt spid="21"/>
                                        </p:tgtEl>
                                      </p:cBhvr>
                                    </p:animEffect>
                                    <p:anim calcmode="lin" valueType="num">
                                      <p:cBhvr>
                                        <p:cTn id="38" dur="1000" fill="hold"/>
                                        <p:tgtEl>
                                          <p:spTgt spid="21"/>
                                        </p:tgtEl>
                                        <p:attrNameLst>
                                          <p:attrName>ppt_x</p:attrName>
                                        </p:attrNameLst>
                                      </p:cBhvr>
                                      <p:tavLst>
                                        <p:tav tm="0">
                                          <p:val>
                                            <p:strVal val="#ppt_x"/>
                                          </p:val>
                                        </p:tav>
                                        <p:tav tm="100000">
                                          <p:val>
                                            <p:strVal val="#ppt_x"/>
                                          </p:val>
                                        </p:tav>
                                      </p:tavLst>
                                    </p:anim>
                                    <p:anim calcmode="lin" valueType="num">
                                      <p:cBhvr>
                                        <p:cTn id="39"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 grpId="0"/>
      <p:bldP spid="17"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3" name="矩形 2"/>
          <p:cNvSpPr/>
          <p:nvPr/>
        </p:nvSpPr>
        <p:spPr>
          <a:xfrm>
            <a:off x="0" y="215155"/>
            <a:ext cx="12192000" cy="6653605"/>
          </a:xfrm>
          <a:prstGeom prst="rect">
            <a:avLst/>
          </a:prstGeom>
          <a:blipFill dpi="0" rotWithShape="1">
            <a:blip r:embed="rId2">
              <a:alphaModFix amt="1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
          <p:cNvGrpSpPr/>
          <p:nvPr/>
        </p:nvGrpSpPr>
        <p:grpSpPr>
          <a:xfrm>
            <a:off x="-30712" y="-932367"/>
            <a:ext cx="958082" cy="4861802"/>
            <a:chOff x="-30713" y="-932367"/>
            <a:chExt cx="958082" cy="4861802"/>
          </a:xfrm>
        </p:grpSpPr>
        <p:grpSp>
          <p:nvGrpSpPr>
            <p:cNvPr id="5" name="组合 4"/>
            <p:cNvGrpSpPr/>
            <p:nvPr/>
          </p:nvGrpSpPr>
          <p:grpSpPr>
            <a:xfrm>
              <a:off x="-30713" y="-932367"/>
              <a:ext cx="697431" cy="4861802"/>
              <a:chOff x="-30713" y="-932367"/>
              <a:chExt cx="697431" cy="4861802"/>
            </a:xfrm>
          </p:grpSpPr>
          <p:grpSp>
            <p:nvGrpSpPr>
              <p:cNvPr id="8" name="组合 7"/>
              <p:cNvGrpSpPr/>
              <p:nvPr/>
            </p:nvGrpSpPr>
            <p:grpSpPr>
              <a:xfrm>
                <a:off x="228600" y="16565"/>
                <a:ext cx="435429" cy="2580710"/>
                <a:chOff x="2744560" y="1981200"/>
                <a:chExt cx="435429" cy="2580710"/>
              </a:xfrm>
            </p:grpSpPr>
            <p:cxnSp>
              <p:nvCxnSpPr>
                <p:cNvPr id="11" name="直接连接符 10"/>
                <p:cNvCxnSpPr/>
                <p:nvPr/>
              </p:nvCxnSpPr>
              <p:spPr>
                <a:xfrm>
                  <a:off x="2958191" y="4367067"/>
                  <a:ext cx="4083" cy="194843"/>
                </a:xfrm>
                <a:prstGeom prst="line">
                  <a:avLst/>
                </a:prstGeom>
                <a:ln w="12700">
                  <a:solidFill>
                    <a:srgbClr val="D5BB67"/>
                  </a:solidFill>
                </a:ln>
              </p:spPr>
              <p:style>
                <a:lnRef idx="1">
                  <a:schemeClr val="accent1"/>
                </a:lnRef>
                <a:fillRef idx="0">
                  <a:schemeClr val="accent1"/>
                </a:fillRef>
                <a:effectRef idx="0">
                  <a:schemeClr val="accent1"/>
                </a:effectRef>
                <a:fontRef idx="minor">
                  <a:schemeClr val="tx1"/>
                </a:fontRef>
              </p:style>
            </p:cxnSp>
            <p:grpSp>
              <p:nvGrpSpPr>
                <p:cNvPr id="12" name="组合 11"/>
                <p:cNvGrpSpPr/>
                <p:nvPr/>
              </p:nvGrpSpPr>
              <p:grpSpPr>
                <a:xfrm>
                  <a:off x="2744560" y="2951922"/>
                  <a:ext cx="435429" cy="1524000"/>
                  <a:chOff x="2973160" y="2951922"/>
                  <a:chExt cx="435429" cy="1524000"/>
                </a:xfrm>
              </p:grpSpPr>
              <p:sp>
                <p:nvSpPr>
                  <p:cNvPr id="14" name="矩形 13"/>
                  <p:cNvSpPr/>
                  <p:nvPr/>
                </p:nvSpPr>
                <p:spPr>
                  <a:xfrm>
                    <a:off x="2973160" y="2951922"/>
                    <a:ext cx="435429" cy="1524000"/>
                  </a:xfrm>
                  <a:prstGeom prst="rect">
                    <a:avLst/>
                  </a:prstGeom>
                  <a:solidFill>
                    <a:schemeClr val="bg1"/>
                  </a:solidFill>
                  <a:ln w="12700">
                    <a:solidFill>
                      <a:srgbClr val="D5BB6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流程图: 接点 14"/>
                  <p:cNvSpPr/>
                  <p:nvPr/>
                </p:nvSpPr>
                <p:spPr>
                  <a:xfrm>
                    <a:off x="3143249" y="2971800"/>
                    <a:ext cx="95250" cy="95250"/>
                  </a:xfrm>
                  <a:prstGeom prst="flowChartConnector">
                    <a:avLst/>
                  </a:prstGeom>
                  <a:solidFill>
                    <a:srgbClr val="8E73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流程图: 接点 15"/>
                  <p:cNvSpPr/>
                  <p:nvPr/>
                </p:nvSpPr>
                <p:spPr>
                  <a:xfrm>
                    <a:off x="3143249" y="4319442"/>
                    <a:ext cx="95250" cy="95250"/>
                  </a:xfrm>
                  <a:prstGeom prst="flowChartConnector">
                    <a:avLst/>
                  </a:prstGeom>
                  <a:solidFill>
                    <a:srgbClr val="8E73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3" name="直接连接符 12"/>
                <p:cNvCxnSpPr/>
                <p:nvPr/>
              </p:nvCxnSpPr>
              <p:spPr>
                <a:xfrm>
                  <a:off x="2962274" y="1981200"/>
                  <a:ext cx="0" cy="990600"/>
                </a:xfrm>
                <a:prstGeom prst="line">
                  <a:avLst/>
                </a:prstGeom>
                <a:ln w="12700">
                  <a:solidFill>
                    <a:srgbClr val="D5BB67"/>
                  </a:solidFill>
                </a:ln>
              </p:spPr>
              <p:style>
                <a:lnRef idx="1">
                  <a:schemeClr val="accent1"/>
                </a:lnRef>
                <a:fillRef idx="0">
                  <a:schemeClr val="accent1"/>
                </a:fillRef>
                <a:effectRef idx="0">
                  <a:schemeClr val="accent1"/>
                </a:effectRef>
                <a:fontRef idx="minor">
                  <a:schemeClr val="tx1"/>
                </a:fontRef>
              </p:style>
            </p:cxnSp>
          </p:grpSp>
          <p:sp>
            <p:nvSpPr>
              <p:cNvPr id="9" name="文本框 8"/>
              <p:cNvSpPr txBox="1"/>
              <p:nvPr/>
            </p:nvSpPr>
            <p:spPr>
              <a:xfrm>
                <a:off x="235831" y="1054790"/>
                <a:ext cx="430887" cy="1522139"/>
              </a:xfrm>
              <a:prstGeom prst="rect">
                <a:avLst/>
              </a:prstGeom>
              <a:noFill/>
            </p:spPr>
            <p:txBody>
              <a:bodyPr vert="eaVert" wrap="square" rtlCol="0">
                <a:spAutoFit/>
              </a:bodyPr>
              <a:lstStyle/>
              <a:p>
                <a:pPr algn="ctr"/>
                <a:r>
                  <a:rPr lang="zh-CN" altLang="en-US" sz="1600" b="1" spc="1600" dirty="0" smtClean="0">
                    <a:solidFill>
                      <a:schemeClr val="tx1">
                        <a:lumMod val="85000"/>
                        <a:lumOff val="15000"/>
                      </a:schemeClr>
                    </a:solidFill>
                    <a:latin typeface="汉仪楷体繁" panose="02010600000101010101" pitchFamily="2" charset="-122"/>
                    <a:ea typeface="汉仪楷体繁" panose="02010600000101010101" pitchFamily="2" charset="-122"/>
                  </a:rPr>
                  <a:t>重阳节</a:t>
                </a:r>
                <a:endParaRPr lang="zh-CN" altLang="en-US" sz="1600" b="1" spc="1600" dirty="0">
                  <a:solidFill>
                    <a:schemeClr val="tx1">
                      <a:lumMod val="85000"/>
                      <a:lumOff val="15000"/>
                    </a:schemeClr>
                  </a:solidFill>
                  <a:latin typeface="汉仪楷体繁" panose="02010600000101010101" pitchFamily="2" charset="-122"/>
                  <a:ea typeface="汉仪楷体繁" panose="02010600000101010101" pitchFamily="2" charset="-122"/>
                </a:endParaRPr>
              </a:p>
            </p:txBody>
          </p:sp>
          <p:sp>
            <p:nvSpPr>
              <p:cNvPr id="10" name="文本框 9"/>
              <p:cNvSpPr txBox="1"/>
              <p:nvPr/>
            </p:nvSpPr>
            <p:spPr>
              <a:xfrm>
                <a:off x="-30713" y="-932367"/>
                <a:ext cx="323165" cy="4861802"/>
              </a:xfrm>
              <a:prstGeom prst="rect">
                <a:avLst/>
              </a:prstGeom>
              <a:noFill/>
            </p:spPr>
            <p:txBody>
              <a:bodyPr vert="eaVert" wrap="square" rtlCol="0">
                <a:spAutoFit/>
              </a:bodyPr>
              <a:lstStyle/>
              <a:p>
                <a:pPr algn="ctr"/>
                <a:r>
                  <a:rPr lang="zh-CN" altLang="en-US" sz="900" spc="3000" dirty="0" smtClean="0">
                    <a:solidFill>
                      <a:srgbClr val="64605E"/>
                    </a:solidFill>
                    <a:latin typeface="+mn-ea"/>
                  </a:rPr>
                  <a:t>中国传统节日</a:t>
                </a:r>
                <a:endParaRPr lang="zh-CN" altLang="en-US" sz="900" spc="3000" dirty="0">
                  <a:solidFill>
                    <a:srgbClr val="64605E"/>
                  </a:solidFill>
                  <a:latin typeface="+mn-ea"/>
                </a:endParaRPr>
              </a:p>
            </p:txBody>
          </p:sp>
        </p:grpSp>
        <p:pic>
          <p:nvPicPr>
            <p:cNvPr id="6" name="图片 5"/>
            <p:cNvPicPr>
              <a:picLocks noChangeAspect="1"/>
            </p:cNvPicPr>
            <p:nvPr/>
          </p:nvPicPr>
          <p:blipFill>
            <a:blip r:embed="rId3" cstate="screen"/>
            <a:stretch>
              <a:fillRect/>
            </a:stretch>
          </p:blipFill>
          <p:spPr>
            <a:xfrm>
              <a:off x="377496" y="2597275"/>
              <a:ext cx="549873" cy="1080415"/>
            </a:xfrm>
            <a:prstGeom prst="rect">
              <a:avLst/>
            </a:prstGeom>
          </p:spPr>
        </p:pic>
        <p:pic>
          <p:nvPicPr>
            <p:cNvPr id="7" name="图片 6"/>
            <p:cNvPicPr>
              <a:picLocks noChangeAspect="1"/>
            </p:cNvPicPr>
            <p:nvPr/>
          </p:nvPicPr>
          <p:blipFill>
            <a:blip r:embed="rId4" cstate="screen"/>
            <a:stretch>
              <a:fillRect/>
            </a:stretch>
          </p:blipFill>
          <p:spPr>
            <a:xfrm rot="21059729" flipH="1">
              <a:off x="188592" y="2575993"/>
              <a:ext cx="361818" cy="710916"/>
            </a:xfrm>
            <a:prstGeom prst="rect">
              <a:avLst/>
            </a:prstGeom>
          </p:spPr>
        </p:pic>
      </p:grpSp>
      <p:sp>
        <p:nvSpPr>
          <p:cNvPr id="2" name="文本框 1"/>
          <p:cNvSpPr txBox="1"/>
          <p:nvPr/>
        </p:nvSpPr>
        <p:spPr>
          <a:xfrm>
            <a:off x="3436039" y="1588551"/>
            <a:ext cx="2954655" cy="2685803"/>
          </a:xfrm>
          <a:prstGeom prst="rect">
            <a:avLst/>
          </a:prstGeom>
          <a:noFill/>
        </p:spPr>
        <p:txBody>
          <a:bodyPr vert="eaVert" wrap="square" rtlCol="0">
            <a:spAutoFit/>
          </a:bodyPr>
          <a:lstStyle/>
          <a:p>
            <a:pPr algn="ctr">
              <a:lnSpc>
                <a:spcPct val="250000"/>
              </a:lnSpc>
            </a:pPr>
            <a:r>
              <a:rPr lang="zh-CN" altLang="en-US" u="sng" spc="1800" dirty="0" smtClean="0">
                <a:solidFill>
                  <a:schemeClr val="tx1">
                    <a:lumMod val="75000"/>
                    <a:lumOff val="25000"/>
                  </a:schemeClr>
                </a:solidFill>
                <a:latin typeface="+mn-ea"/>
              </a:rPr>
              <a:t>昨日</a:t>
            </a:r>
            <a:r>
              <a:rPr lang="zh-CN" altLang="en-US" u="sng" spc="1800" dirty="0">
                <a:solidFill>
                  <a:schemeClr val="tx1">
                    <a:lumMod val="75000"/>
                    <a:lumOff val="25000"/>
                  </a:schemeClr>
                </a:solidFill>
                <a:latin typeface="+mn-ea"/>
              </a:rPr>
              <a:t>登高罢，今朝再举觞。</a:t>
            </a:r>
            <a:endParaRPr lang="zh-CN" altLang="en-US" u="sng" spc="1800" dirty="0">
              <a:solidFill>
                <a:schemeClr val="tx1">
                  <a:lumMod val="75000"/>
                  <a:lumOff val="25000"/>
                </a:schemeClr>
              </a:solidFill>
              <a:latin typeface="+mn-ea"/>
            </a:endParaRPr>
          </a:p>
          <a:p>
            <a:pPr algn="ctr">
              <a:lnSpc>
                <a:spcPct val="250000"/>
              </a:lnSpc>
            </a:pPr>
            <a:r>
              <a:rPr lang="zh-CN" altLang="en-US" u="sng" spc="1800" dirty="0">
                <a:solidFill>
                  <a:schemeClr val="tx1">
                    <a:lumMod val="75000"/>
                    <a:lumOff val="25000"/>
                  </a:schemeClr>
                </a:solidFill>
                <a:latin typeface="+mn-ea"/>
              </a:rPr>
              <a:t>菊花何太苦，遭此两重阳？</a:t>
            </a:r>
            <a:endParaRPr lang="zh-CN" altLang="en-US" sz="1200" u="sng" spc="1800" dirty="0">
              <a:solidFill>
                <a:schemeClr val="tx1">
                  <a:lumMod val="75000"/>
                  <a:lumOff val="25000"/>
                </a:schemeClr>
              </a:solidFill>
              <a:latin typeface="+mn-ea"/>
            </a:endParaRPr>
          </a:p>
        </p:txBody>
      </p:sp>
      <p:pic>
        <p:nvPicPr>
          <p:cNvPr id="17" name="图片 16"/>
          <p:cNvPicPr>
            <a:picLocks noChangeAspect="1"/>
          </p:cNvPicPr>
          <p:nvPr/>
        </p:nvPicPr>
        <p:blipFill>
          <a:blip r:embed="rId5"/>
          <a:stretch>
            <a:fillRect/>
          </a:stretch>
        </p:blipFill>
        <p:spPr>
          <a:xfrm>
            <a:off x="7911466" y="520700"/>
            <a:ext cx="4417695" cy="6409690"/>
          </a:xfrm>
          <a:prstGeom prst="rect">
            <a:avLst/>
          </a:prstGeom>
        </p:spPr>
      </p:pic>
      <p:sp>
        <p:nvSpPr>
          <p:cNvPr id="19" name="文本框 18"/>
          <p:cNvSpPr txBox="1"/>
          <p:nvPr/>
        </p:nvSpPr>
        <p:spPr>
          <a:xfrm>
            <a:off x="6421409" y="511867"/>
            <a:ext cx="830997" cy="4397643"/>
          </a:xfrm>
          <a:prstGeom prst="rect">
            <a:avLst/>
          </a:prstGeom>
          <a:noFill/>
        </p:spPr>
        <p:txBody>
          <a:bodyPr vert="eaVert" wrap="square" rtlCol="0">
            <a:spAutoFit/>
          </a:bodyPr>
          <a:lstStyle/>
          <a:p>
            <a:pPr algn="ctr">
              <a:lnSpc>
                <a:spcPct val="150000"/>
              </a:lnSpc>
            </a:pPr>
            <a:r>
              <a:rPr lang="zh-CN" altLang="en-US" sz="2800" spc="300" dirty="0">
                <a:blipFill>
                  <a:blip r:embed="rId6"/>
                  <a:tile tx="0" ty="0" sx="100000" sy="100000" flip="none" algn="tl"/>
                </a:blipFill>
                <a:effectLst>
                  <a:outerShdw blurRad="76200" dist="76200" dir="19200000" algn="t" rotWithShape="0">
                    <a:prstClr val="black">
                      <a:alpha val="30000"/>
                    </a:prstClr>
                  </a:outerShdw>
                </a:effectLst>
                <a:latin typeface="汉仪尚巍手书W" panose="00020600040101010101" pitchFamily="18" charset="-122"/>
                <a:ea typeface="汉仪尚巍手书W" panose="00020600040101010101" pitchFamily="18" charset="-122"/>
              </a:rPr>
              <a:t>九月十日即事</a:t>
            </a:r>
            <a:endParaRPr lang="zh-CN" altLang="en-US" sz="2800" spc="300" dirty="0">
              <a:blipFill>
                <a:blip r:embed="rId6"/>
                <a:tile tx="0" ty="0" sx="100000" sy="100000" flip="none" algn="tl"/>
              </a:blipFill>
              <a:effectLst>
                <a:outerShdw blurRad="76200" dist="76200" dir="19200000" algn="t" rotWithShape="0">
                  <a:prstClr val="black">
                    <a:alpha val="30000"/>
                  </a:prstClr>
                </a:outerShdw>
              </a:effectLst>
              <a:latin typeface="汉仪尚巍手书W" panose="00020600040101010101" pitchFamily="18" charset="-122"/>
              <a:ea typeface="汉仪尚巍手书W" panose="00020600040101010101" pitchFamily="18" charset="-122"/>
            </a:endParaRPr>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7" presetClass="entr" presetSubtype="0" fill="hold"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anim calcmode="lin" valueType="num">
                                      <p:cBhvr>
                                        <p:cTn id="14" dur="1000" fill="hold"/>
                                        <p:tgtEl>
                                          <p:spTgt spid="4"/>
                                        </p:tgtEl>
                                        <p:attrNameLst>
                                          <p:attrName>ppt_x</p:attrName>
                                        </p:attrNameLst>
                                      </p:cBhvr>
                                      <p:tavLst>
                                        <p:tav tm="0">
                                          <p:val>
                                            <p:strVal val="#ppt_x"/>
                                          </p:val>
                                        </p:tav>
                                        <p:tav tm="100000">
                                          <p:val>
                                            <p:strVal val="#ppt_x"/>
                                          </p:val>
                                        </p:tav>
                                      </p:tavLst>
                                    </p:anim>
                                    <p:anim calcmode="lin" valueType="num">
                                      <p:cBhvr>
                                        <p:cTn id="15" dur="1000" fill="hold"/>
                                        <p:tgtEl>
                                          <p:spTgt spid="4"/>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10" presetClass="entr" presetSubtype="0" fill="hold" nodeType="after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500"/>
                                        <p:tgtEl>
                                          <p:spTgt spid="17"/>
                                        </p:tgtEl>
                                      </p:cBhvr>
                                    </p:animEffect>
                                  </p:childTnLst>
                                </p:cTn>
                              </p:par>
                            </p:childTnLst>
                          </p:cTn>
                        </p:par>
                        <p:par>
                          <p:cTn id="20" fill="hold">
                            <p:stCondLst>
                              <p:cond delay="2500"/>
                            </p:stCondLst>
                            <p:childTnLst>
                              <p:par>
                                <p:cTn id="21" presetID="42" presetClass="entr" presetSubtype="0" fill="hold" grpId="0" nodeType="after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fade">
                                      <p:cBhvr>
                                        <p:cTn id="23" dur="1000"/>
                                        <p:tgtEl>
                                          <p:spTgt spid="19"/>
                                        </p:tgtEl>
                                      </p:cBhvr>
                                    </p:animEffect>
                                    <p:anim calcmode="lin" valueType="num">
                                      <p:cBhvr>
                                        <p:cTn id="24" dur="1000" fill="hold"/>
                                        <p:tgtEl>
                                          <p:spTgt spid="19"/>
                                        </p:tgtEl>
                                        <p:attrNameLst>
                                          <p:attrName>ppt_x</p:attrName>
                                        </p:attrNameLst>
                                      </p:cBhvr>
                                      <p:tavLst>
                                        <p:tav tm="0">
                                          <p:val>
                                            <p:strVal val="#ppt_x"/>
                                          </p:val>
                                        </p:tav>
                                        <p:tav tm="100000">
                                          <p:val>
                                            <p:strVal val="#ppt_x"/>
                                          </p:val>
                                        </p:tav>
                                      </p:tavLst>
                                    </p:anim>
                                    <p:anim calcmode="lin" valueType="num">
                                      <p:cBhvr>
                                        <p:cTn id="25" dur="1000" fill="hold"/>
                                        <p:tgtEl>
                                          <p:spTgt spid="19"/>
                                        </p:tgtEl>
                                        <p:attrNameLst>
                                          <p:attrName>ppt_y</p:attrName>
                                        </p:attrNameLst>
                                      </p:cBhvr>
                                      <p:tavLst>
                                        <p:tav tm="0">
                                          <p:val>
                                            <p:strVal val="#ppt_y+.1"/>
                                          </p:val>
                                        </p:tav>
                                        <p:tav tm="100000">
                                          <p:val>
                                            <p:strVal val="#ppt_y"/>
                                          </p:val>
                                        </p:tav>
                                      </p:tavLst>
                                    </p:anim>
                                  </p:childTnLst>
                                </p:cTn>
                              </p:par>
                            </p:childTnLst>
                          </p:cTn>
                        </p:par>
                        <p:par>
                          <p:cTn id="26" fill="hold">
                            <p:stCondLst>
                              <p:cond delay="3500"/>
                            </p:stCondLst>
                            <p:childTnLst>
                              <p:par>
                                <p:cTn id="27" presetID="42" presetClass="entr" presetSubtype="0" fill="hold" grpId="0" nodeType="afterEffect">
                                  <p:stCondLst>
                                    <p:cond delay="0"/>
                                  </p:stCondLst>
                                  <p:childTnLst>
                                    <p:set>
                                      <p:cBhvr>
                                        <p:cTn id="28" dur="1" fill="hold">
                                          <p:stCondLst>
                                            <p:cond delay="0"/>
                                          </p:stCondLst>
                                        </p:cTn>
                                        <p:tgtEl>
                                          <p:spTgt spid="2"/>
                                        </p:tgtEl>
                                        <p:attrNameLst>
                                          <p:attrName>style.visibility</p:attrName>
                                        </p:attrNameLst>
                                      </p:cBhvr>
                                      <p:to>
                                        <p:strVal val="visible"/>
                                      </p:to>
                                    </p:set>
                                    <p:animEffect transition="in" filter="fade">
                                      <p:cBhvr>
                                        <p:cTn id="29" dur="1000"/>
                                        <p:tgtEl>
                                          <p:spTgt spid="2"/>
                                        </p:tgtEl>
                                      </p:cBhvr>
                                    </p:animEffect>
                                    <p:anim calcmode="lin" valueType="num">
                                      <p:cBhvr>
                                        <p:cTn id="30" dur="1000" fill="hold"/>
                                        <p:tgtEl>
                                          <p:spTgt spid="2"/>
                                        </p:tgtEl>
                                        <p:attrNameLst>
                                          <p:attrName>ppt_x</p:attrName>
                                        </p:attrNameLst>
                                      </p:cBhvr>
                                      <p:tavLst>
                                        <p:tav tm="0">
                                          <p:val>
                                            <p:strVal val="#ppt_x"/>
                                          </p:val>
                                        </p:tav>
                                        <p:tav tm="100000">
                                          <p:val>
                                            <p:strVal val="#ppt_x"/>
                                          </p:val>
                                        </p:tav>
                                      </p:tavLst>
                                    </p:anim>
                                    <p:anim calcmode="lin" valueType="num">
                                      <p:cBhvr>
                                        <p:cTn id="31"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 grpId="0"/>
      <p:bldP spid="19"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pic>
        <p:nvPicPr>
          <p:cNvPr id="16" name="图片 15"/>
          <p:cNvPicPr>
            <a:picLocks noChangeAspect="1"/>
          </p:cNvPicPr>
          <p:nvPr/>
        </p:nvPicPr>
        <p:blipFill>
          <a:blip r:embed="rId2" cstate="screen"/>
          <a:stretch>
            <a:fillRect/>
          </a:stretch>
        </p:blipFill>
        <p:spPr>
          <a:xfrm>
            <a:off x="4819426" y="315138"/>
            <a:ext cx="7372575" cy="6542863"/>
          </a:xfrm>
          <a:prstGeom prst="rect">
            <a:avLst/>
          </a:prstGeom>
        </p:spPr>
      </p:pic>
      <p:pic>
        <p:nvPicPr>
          <p:cNvPr id="17" name="图片 16"/>
          <p:cNvPicPr>
            <a:picLocks noChangeAspect="1"/>
          </p:cNvPicPr>
          <p:nvPr/>
        </p:nvPicPr>
        <p:blipFill>
          <a:blip r:embed="rId3"/>
          <a:stretch>
            <a:fillRect/>
          </a:stretch>
        </p:blipFill>
        <p:spPr>
          <a:xfrm>
            <a:off x="5461" y="1694411"/>
            <a:ext cx="5932761" cy="5174346"/>
          </a:xfrm>
          <a:prstGeom prst="rect">
            <a:avLst/>
          </a:prstGeom>
        </p:spPr>
      </p:pic>
      <p:pic>
        <p:nvPicPr>
          <p:cNvPr id="18" name="图片 17"/>
          <p:cNvPicPr>
            <a:picLocks noChangeAspect="1"/>
          </p:cNvPicPr>
          <p:nvPr/>
        </p:nvPicPr>
        <p:blipFill>
          <a:blip r:embed="rId4" cstate="screen"/>
          <a:stretch>
            <a:fillRect/>
          </a:stretch>
        </p:blipFill>
        <p:spPr>
          <a:xfrm>
            <a:off x="8505713" y="688490"/>
            <a:ext cx="2194987" cy="675656"/>
          </a:xfrm>
          <a:prstGeom prst="rect">
            <a:avLst/>
          </a:prstGeom>
        </p:spPr>
      </p:pic>
      <p:pic>
        <p:nvPicPr>
          <p:cNvPr id="19" name="图片 18"/>
          <p:cNvPicPr>
            <a:picLocks noChangeAspect="1"/>
          </p:cNvPicPr>
          <p:nvPr/>
        </p:nvPicPr>
        <p:blipFill>
          <a:blip r:embed="rId5" cstate="screen"/>
          <a:stretch>
            <a:fillRect/>
          </a:stretch>
        </p:blipFill>
        <p:spPr>
          <a:xfrm>
            <a:off x="350844" y="5621977"/>
            <a:ext cx="907803" cy="907802"/>
          </a:xfrm>
          <a:prstGeom prst="rect">
            <a:avLst/>
          </a:prstGeom>
        </p:spPr>
      </p:pic>
      <p:pic>
        <p:nvPicPr>
          <p:cNvPr id="21" name="图片 20"/>
          <p:cNvPicPr>
            <a:picLocks noChangeAspect="1"/>
          </p:cNvPicPr>
          <p:nvPr/>
        </p:nvPicPr>
        <p:blipFill>
          <a:blip r:embed="rId6" cstate="screen"/>
          <a:stretch>
            <a:fillRect/>
          </a:stretch>
        </p:blipFill>
        <p:spPr>
          <a:xfrm>
            <a:off x="11142789" y="-173496"/>
            <a:ext cx="648985" cy="2624866"/>
          </a:xfrm>
          <a:prstGeom prst="rect">
            <a:avLst/>
          </a:prstGeom>
        </p:spPr>
      </p:pic>
      <p:pic>
        <p:nvPicPr>
          <p:cNvPr id="22" name="图片 21"/>
          <p:cNvPicPr>
            <a:picLocks noChangeAspect="1"/>
          </p:cNvPicPr>
          <p:nvPr/>
        </p:nvPicPr>
        <p:blipFill>
          <a:blip r:embed="rId7" cstate="screen"/>
          <a:stretch>
            <a:fillRect/>
          </a:stretch>
        </p:blipFill>
        <p:spPr>
          <a:xfrm>
            <a:off x="423953" y="229339"/>
            <a:ext cx="1298980" cy="1323125"/>
          </a:xfrm>
          <a:prstGeom prst="rect">
            <a:avLst/>
          </a:prstGeom>
        </p:spPr>
      </p:pic>
      <p:grpSp>
        <p:nvGrpSpPr>
          <p:cNvPr id="23" name="组合 22"/>
          <p:cNvGrpSpPr/>
          <p:nvPr/>
        </p:nvGrpSpPr>
        <p:grpSpPr>
          <a:xfrm>
            <a:off x="5283713" y="688491"/>
            <a:ext cx="1478525" cy="4525312"/>
            <a:chOff x="5866375" y="467104"/>
            <a:chExt cx="1478525" cy="4525312"/>
          </a:xfrm>
        </p:grpSpPr>
        <p:sp>
          <p:nvSpPr>
            <p:cNvPr id="24" name="文本框 23"/>
            <p:cNvSpPr txBox="1"/>
            <p:nvPr/>
          </p:nvSpPr>
          <p:spPr>
            <a:xfrm>
              <a:off x="5929128" y="488619"/>
              <a:ext cx="1415772" cy="4503797"/>
            </a:xfrm>
            <a:prstGeom prst="rect">
              <a:avLst/>
            </a:prstGeom>
            <a:noFill/>
          </p:spPr>
          <p:txBody>
            <a:bodyPr vert="eaVert" wrap="none" rtlCol="0">
              <a:spAutoFit/>
            </a:bodyPr>
            <a:lstStyle/>
            <a:p>
              <a:r>
                <a:rPr lang="zh-CN" altLang="en-US" sz="8000" spc="600" dirty="0" smtClean="0">
                  <a:solidFill>
                    <a:schemeClr val="bg1">
                      <a:lumMod val="85000"/>
                    </a:schemeClr>
                  </a:solidFill>
                  <a:latin typeface="汉仪乐喵体简" panose="00020600040101010101" pitchFamily="18" charset="-122"/>
                  <a:ea typeface="汉仪乐喵体简" panose="00020600040101010101" pitchFamily="18" charset="-122"/>
                </a:rPr>
                <a:t>谢谢观看</a:t>
              </a:r>
              <a:endParaRPr lang="zh-CN" altLang="en-US" sz="8000" spc="600" dirty="0">
                <a:solidFill>
                  <a:schemeClr val="bg1">
                    <a:lumMod val="85000"/>
                  </a:schemeClr>
                </a:solidFill>
                <a:latin typeface="汉仪乐喵体简" panose="00020600040101010101" pitchFamily="18" charset="-122"/>
                <a:ea typeface="汉仪乐喵体简" panose="00020600040101010101" pitchFamily="18" charset="-122"/>
              </a:endParaRPr>
            </a:p>
          </p:txBody>
        </p:sp>
        <p:sp>
          <p:nvSpPr>
            <p:cNvPr id="25" name="文本框 24"/>
            <p:cNvSpPr txBox="1"/>
            <p:nvPr/>
          </p:nvSpPr>
          <p:spPr>
            <a:xfrm>
              <a:off x="5866375" y="467104"/>
              <a:ext cx="1415772" cy="4503797"/>
            </a:xfrm>
            <a:prstGeom prst="rect">
              <a:avLst/>
            </a:prstGeom>
            <a:noFill/>
          </p:spPr>
          <p:txBody>
            <a:bodyPr vert="eaVert" wrap="none" rtlCol="0">
              <a:spAutoFit/>
            </a:bodyPr>
            <a:lstStyle/>
            <a:p>
              <a:r>
                <a:rPr lang="zh-CN" altLang="en-US" sz="8000" spc="600" dirty="0" smtClean="0">
                  <a:blipFill dpi="0" rotWithShape="1">
                    <a:blip r:embed="rId8"/>
                    <a:srcRect/>
                    <a:tile tx="0" ty="0" sx="100000" sy="100000" flip="none" algn="tl"/>
                  </a:blipFill>
                  <a:latin typeface="汉仪乐喵体简" panose="00020600040101010101" pitchFamily="18" charset="-122"/>
                  <a:ea typeface="汉仪乐喵体简" panose="00020600040101010101" pitchFamily="18" charset="-122"/>
                </a:rPr>
                <a:t>谢谢观看</a:t>
              </a:r>
              <a:endParaRPr lang="zh-CN" altLang="en-US" sz="8000" spc="600" dirty="0">
                <a:blipFill dpi="0" rotWithShape="1">
                  <a:blip r:embed="rId8"/>
                  <a:srcRect/>
                  <a:tile tx="0" ty="0" sx="100000" sy="100000" flip="none" algn="tl"/>
                </a:blipFill>
                <a:latin typeface="汉仪乐喵体简" panose="00020600040101010101" pitchFamily="18" charset="-122"/>
                <a:ea typeface="汉仪乐喵体简" panose="00020600040101010101" pitchFamily="18"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1400">
        <p14:ripp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1500" fill="hold"/>
                                        <p:tgtEl>
                                          <p:spTgt spid="17"/>
                                        </p:tgtEl>
                                        <p:attrNameLst>
                                          <p:attrName>ppt_x</p:attrName>
                                        </p:attrNameLst>
                                      </p:cBhvr>
                                      <p:tavLst>
                                        <p:tav tm="0">
                                          <p:val>
                                            <p:strVal val="0-#ppt_w/2"/>
                                          </p:val>
                                        </p:tav>
                                        <p:tav tm="100000">
                                          <p:val>
                                            <p:strVal val="#ppt_x"/>
                                          </p:val>
                                        </p:tav>
                                      </p:tavLst>
                                    </p:anim>
                                    <p:anim calcmode="lin" valueType="num">
                                      <p:cBhvr additive="base">
                                        <p:cTn id="8" dur="1500" fill="hold"/>
                                        <p:tgtEl>
                                          <p:spTgt spid="17"/>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1500" fill="hold"/>
                                        <p:tgtEl>
                                          <p:spTgt spid="16"/>
                                        </p:tgtEl>
                                        <p:attrNameLst>
                                          <p:attrName>ppt_x</p:attrName>
                                        </p:attrNameLst>
                                      </p:cBhvr>
                                      <p:tavLst>
                                        <p:tav tm="0">
                                          <p:val>
                                            <p:strVal val="1+#ppt_w/2"/>
                                          </p:val>
                                        </p:tav>
                                        <p:tav tm="100000">
                                          <p:val>
                                            <p:strVal val="#ppt_x"/>
                                          </p:val>
                                        </p:tav>
                                      </p:tavLst>
                                    </p:anim>
                                    <p:anim calcmode="lin" valueType="num">
                                      <p:cBhvr additive="base">
                                        <p:cTn id="12" dur="1500" fill="hold"/>
                                        <p:tgtEl>
                                          <p:spTgt spid="16"/>
                                        </p:tgtEl>
                                        <p:attrNameLst>
                                          <p:attrName>ppt_y</p:attrName>
                                        </p:attrNameLst>
                                      </p:cBhvr>
                                      <p:tavLst>
                                        <p:tav tm="0">
                                          <p:val>
                                            <p:strVal val="#ppt_y"/>
                                          </p:val>
                                        </p:tav>
                                        <p:tav tm="100000">
                                          <p:val>
                                            <p:strVal val="#ppt_y"/>
                                          </p:val>
                                        </p:tav>
                                      </p:tavLst>
                                    </p:anim>
                                  </p:childTnLst>
                                </p:cTn>
                              </p:par>
                              <p:par>
                                <p:cTn id="13" presetID="42" presetClass="entr" presetSubtype="0" fill="hold" nodeType="withEffect">
                                  <p:stCondLst>
                                    <p:cond delay="75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1000"/>
                                        <p:tgtEl>
                                          <p:spTgt spid="23"/>
                                        </p:tgtEl>
                                      </p:cBhvr>
                                    </p:animEffect>
                                    <p:anim calcmode="lin" valueType="num">
                                      <p:cBhvr>
                                        <p:cTn id="16" dur="1000" fill="hold"/>
                                        <p:tgtEl>
                                          <p:spTgt spid="23"/>
                                        </p:tgtEl>
                                        <p:attrNameLst>
                                          <p:attrName>ppt_x</p:attrName>
                                        </p:attrNameLst>
                                      </p:cBhvr>
                                      <p:tavLst>
                                        <p:tav tm="0">
                                          <p:val>
                                            <p:strVal val="#ppt_x"/>
                                          </p:val>
                                        </p:tav>
                                        <p:tav tm="100000">
                                          <p:val>
                                            <p:strVal val="#ppt_x"/>
                                          </p:val>
                                        </p:tav>
                                      </p:tavLst>
                                    </p:anim>
                                    <p:anim calcmode="lin" valueType="num">
                                      <p:cBhvr>
                                        <p:cTn id="17" dur="1000" fill="hold"/>
                                        <p:tgtEl>
                                          <p:spTgt spid="23"/>
                                        </p:tgtEl>
                                        <p:attrNameLst>
                                          <p:attrName>ppt_y</p:attrName>
                                        </p:attrNameLst>
                                      </p:cBhvr>
                                      <p:tavLst>
                                        <p:tav tm="0">
                                          <p:val>
                                            <p:strVal val="#ppt_y+.1"/>
                                          </p:val>
                                        </p:tav>
                                        <p:tav tm="100000">
                                          <p:val>
                                            <p:strVal val="#ppt_y"/>
                                          </p:val>
                                        </p:tav>
                                      </p:tavLst>
                                    </p:anim>
                                  </p:childTnLst>
                                </p:cTn>
                              </p:par>
                            </p:childTnLst>
                          </p:cTn>
                        </p:par>
                        <p:par>
                          <p:cTn id="18" fill="hold">
                            <p:stCondLst>
                              <p:cond delay="1500"/>
                            </p:stCondLst>
                            <p:childTnLst>
                              <p:par>
                                <p:cTn id="19" presetID="6" presetClass="entr" presetSubtype="32" fill="hold" nodeType="after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circle(out)">
                                      <p:cBhvr>
                                        <p:cTn id="21" dur="2000"/>
                                        <p:tgtEl>
                                          <p:spTgt spid="22"/>
                                        </p:tgtEl>
                                      </p:cBhvr>
                                    </p:animEffect>
                                  </p:childTnLst>
                                </p:cTn>
                              </p:par>
                            </p:childTnLst>
                          </p:cTn>
                        </p:par>
                        <p:par>
                          <p:cTn id="22" fill="hold">
                            <p:stCondLst>
                              <p:cond delay="3500"/>
                            </p:stCondLst>
                            <p:childTnLst>
                              <p:par>
                                <p:cTn id="23" presetID="22" presetClass="entr" presetSubtype="1" fill="hold" nodeType="afterEffect">
                                  <p:stCondLst>
                                    <p:cond delay="0"/>
                                  </p:stCondLst>
                                  <p:childTnLst>
                                    <p:set>
                                      <p:cBhvr>
                                        <p:cTn id="24" dur="1" fill="hold">
                                          <p:stCondLst>
                                            <p:cond delay="0"/>
                                          </p:stCondLst>
                                        </p:cTn>
                                        <p:tgtEl>
                                          <p:spTgt spid="21"/>
                                        </p:tgtEl>
                                        <p:attrNameLst>
                                          <p:attrName>style.visibility</p:attrName>
                                        </p:attrNameLst>
                                      </p:cBhvr>
                                      <p:to>
                                        <p:strVal val="visible"/>
                                      </p:to>
                                    </p:set>
                                    <p:animEffect transition="in" filter="wipe(up)">
                                      <p:cBhvr>
                                        <p:cTn id="25" dur="1000"/>
                                        <p:tgtEl>
                                          <p:spTgt spid="21"/>
                                        </p:tgtEl>
                                      </p:cBhvr>
                                    </p:animEffect>
                                  </p:childTnLst>
                                </p:cTn>
                              </p:par>
                            </p:childTnLst>
                          </p:cTn>
                        </p:par>
                        <p:par>
                          <p:cTn id="26" fill="hold">
                            <p:stCondLst>
                              <p:cond delay="4500"/>
                            </p:stCondLst>
                            <p:childTnLst>
                              <p:par>
                                <p:cTn id="27" presetID="22" presetClass="entr" presetSubtype="2" fill="hold" nodeType="afterEffect">
                                  <p:stCondLst>
                                    <p:cond delay="0"/>
                                  </p:stCondLst>
                                  <p:childTnLst>
                                    <p:set>
                                      <p:cBhvr>
                                        <p:cTn id="28" dur="1" fill="hold">
                                          <p:stCondLst>
                                            <p:cond delay="0"/>
                                          </p:stCondLst>
                                        </p:cTn>
                                        <p:tgtEl>
                                          <p:spTgt spid="18"/>
                                        </p:tgtEl>
                                        <p:attrNameLst>
                                          <p:attrName>style.visibility</p:attrName>
                                        </p:attrNameLst>
                                      </p:cBhvr>
                                      <p:to>
                                        <p:strVal val="visible"/>
                                      </p:to>
                                    </p:set>
                                    <p:animEffect transition="in" filter="wipe(right)">
                                      <p:cBhvr>
                                        <p:cTn id="29" dur="500"/>
                                        <p:tgtEl>
                                          <p:spTgt spid="18"/>
                                        </p:tgtEl>
                                      </p:cBhvr>
                                    </p:animEffect>
                                  </p:childTnLst>
                                </p:cTn>
                              </p:par>
                            </p:childTnLst>
                          </p:cTn>
                        </p:par>
                        <p:par>
                          <p:cTn id="30" fill="hold">
                            <p:stCondLst>
                              <p:cond delay="5000"/>
                            </p:stCondLst>
                            <p:childTnLst>
                              <p:par>
                                <p:cTn id="31" presetID="16" presetClass="entr" presetSubtype="21" fill="hold" nodeType="afterEffect">
                                  <p:stCondLst>
                                    <p:cond delay="0"/>
                                  </p:stCondLst>
                                  <p:childTnLst>
                                    <p:set>
                                      <p:cBhvr>
                                        <p:cTn id="32" dur="1" fill="hold">
                                          <p:stCondLst>
                                            <p:cond delay="0"/>
                                          </p:stCondLst>
                                        </p:cTn>
                                        <p:tgtEl>
                                          <p:spTgt spid="19"/>
                                        </p:tgtEl>
                                        <p:attrNameLst>
                                          <p:attrName>style.visibility</p:attrName>
                                        </p:attrNameLst>
                                      </p:cBhvr>
                                      <p:to>
                                        <p:strVal val="visible"/>
                                      </p:to>
                                    </p:set>
                                    <p:animEffect transition="in" filter="barn(inVertical)">
                                      <p:cBhvr>
                                        <p:cTn id="33"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1">
            <a:alphaModFix amt="40000"/>
            <a:lum/>
          </a:blip>
          <a:srcRect/>
          <a:stretch>
            <a:fillRect/>
          </a:stretch>
        </a:blipFill>
        <a:effectLst/>
      </p:bgPr>
    </p:bg>
    <p:spTree>
      <p:nvGrpSpPr>
        <p:cNvPr id="1" name=""/>
        <p:cNvGrpSpPr/>
        <p:nvPr/>
      </p:nvGrpSpPr>
      <p:grpSpPr>
        <a:xfrm>
          <a:off x="0" y="0"/>
          <a:ext cx="0" cy="0"/>
          <a:chOff x="0" y="0"/>
          <a:chExt cx="0" cy="0"/>
        </a:xfrm>
      </p:grpSpPr>
      <p:sp>
        <p:nvSpPr>
          <p:cNvPr id="2" name="矩形 1"/>
          <p:cNvSpPr/>
          <p:nvPr/>
        </p:nvSpPr>
        <p:spPr>
          <a:xfrm>
            <a:off x="0" y="215155"/>
            <a:ext cx="12192000" cy="6653605"/>
          </a:xfrm>
          <a:prstGeom prst="rect">
            <a:avLst/>
          </a:prstGeom>
          <a:blipFill dpi="0" rotWithShape="1">
            <a:blip r:embed="rId2">
              <a:alphaModFix amt="4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p:cNvPicPr>
            <a:picLocks noChangeAspect="1"/>
          </p:cNvPicPr>
          <p:nvPr/>
        </p:nvPicPr>
        <p:blipFill>
          <a:blip r:embed="rId3" cstate="screen"/>
          <a:stretch>
            <a:fillRect/>
          </a:stretch>
        </p:blipFill>
        <p:spPr>
          <a:xfrm>
            <a:off x="8882177" y="1054251"/>
            <a:ext cx="2886679" cy="888571"/>
          </a:xfrm>
          <a:prstGeom prst="rect">
            <a:avLst/>
          </a:prstGeom>
        </p:spPr>
      </p:pic>
      <p:pic>
        <p:nvPicPr>
          <p:cNvPr id="4" name="图片 3"/>
          <p:cNvPicPr>
            <a:picLocks noChangeAspect="1"/>
          </p:cNvPicPr>
          <p:nvPr/>
        </p:nvPicPr>
        <p:blipFill>
          <a:blip r:embed="rId4" cstate="screen"/>
          <a:stretch>
            <a:fillRect/>
          </a:stretch>
        </p:blipFill>
        <p:spPr>
          <a:xfrm>
            <a:off x="350844" y="5621977"/>
            <a:ext cx="907803" cy="907802"/>
          </a:xfrm>
          <a:prstGeom prst="rect">
            <a:avLst/>
          </a:prstGeom>
        </p:spPr>
      </p:pic>
      <p:grpSp>
        <p:nvGrpSpPr>
          <p:cNvPr id="8" name="组合 7"/>
          <p:cNvGrpSpPr/>
          <p:nvPr/>
        </p:nvGrpSpPr>
        <p:grpSpPr>
          <a:xfrm>
            <a:off x="5238255" y="1058955"/>
            <a:ext cx="1570868" cy="3648621"/>
            <a:chOff x="3564396" y="2220109"/>
            <a:chExt cx="1570868" cy="2911288"/>
          </a:xfrm>
        </p:grpSpPr>
        <p:sp>
          <p:nvSpPr>
            <p:cNvPr id="9" name="文本框 8"/>
            <p:cNvSpPr txBox="1"/>
            <p:nvPr/>
          </p:nvSpPr>
          <p:spPr>
            <a:xfrm>
              <a:off x="3564396" y="2835736"/>
              <a:ext cx="738664" cy="1466451"/>
            </a:xfrm>
            <a:prstGeom prst="rect">
              <a:avLst/>
            </a:prstGeom>
            <a:solidFill>
              <a:srgbClr val="D7E0EB"/>
            </a:solidFill>
          </p:spPr>
          <p:txBody>
            <a:bodyPr vert="eaVert" wrap="square" rtlCol="0">
              <a:spAutoFit/>
            </a:bodyPr>
            <a:lstStyle/>
            <a:p>
              <a:pPr algn="ctr"/>
              <a:r>
                <a:rPr lang="zh-CN" altLang="en-US" sz="3600" spc="600" dirty="0" smtClean="0">
                  <a:blipFill dpi="0" rotWithShape="1">
                    <a:blip r:embed="rId5"/>
                    <a:srcRect/>
                    <a:stretch>
                      <a:fillRect/>
                    </a:stretch>
                  </a:blipFill>
                  <a:latin typeface="汉仪乐喵体简" panose="00020600040101010101" pitchFamily="18" charset="-122"/>
                  <a:ea typeface="汉仪乐喵体简" panose="00020600040101010101" pitchFamily="18" charset="-122"/>
                </a:rPr>
                <a:t>第一章</a:t>
              </a:r>
              <a:endParaRPr lang="zh-CN" altLang="en-US" sz="3600" spc="600" dirty="0">
                <a:blipFill dpi="0" rotWithShape="1">
                  <a:blip r:embed="rId5"/>
                  <a:srcRect/>
                  <a:stretch>
                    <a:fillRect/>
                  </a:stretch>
                </a:blipFill>
                <a:latin typeface="汉仪乐喵体简" panose="00020600040101010101" pitchFamily="18" charset="-122"/>
                <a:ea typeface="汉仪乐喵体简" panose="00020600040101010101" pitchFamily="18" charset="-122"/>
              </a:endParaRPr>
            </a:p>
          </p:txBody>
        </p:sp>
        <p:sp>
          <p:nvSpPr>
            <p:cNvPr id="10" name="文本框 9"/>
            <p:cNvSpPr txBox="1"/>
            <p:nvPr/>
          </p:nvSpPr>
          <p:spPr>
            <a:xfrm>
              <a:off x="4519711" y="2220109"/>
              <a:ext cx="615553" cy="2911288"/>
            </a:xfrm>
            <a:prstGeom prst="rect">
              <a:avLst/>
            </a:prstGeom>
            <a:noFill/>
          </p:spPr>
          <p:txBody>
            <a:bodyPr vert="eaVert" wrap="square" rtlCol="0">
              <a:spAutoFit/>
            </a:bodyPr>
            <a:lstStyle/>
            <a:p>
              <a:pPr algn="ctr"/>
              <a:r>
                <a:rPr lang="zh-CN" altLang="en-US" sz="2800" spc="3000" dirty="0" smtClean="0">
                  <a:blipFill dpi="0" rotWithShape="1">
                    <a:blip r:embed="rId5"/>
                    <a:srcRect/>
                    <a:stretch>
                      <a:fillRect/>
                    </a:stretch>
                  </a:blipFill>
                  <a:latin typeface="微软雅黑" panose="020B0503020204020204" pitchFamily="34" charset="-122"/>
                  <a:ea typeface="微软雅黑" panose="020B0503020204020204" pitchFamily="34" charset="-122"/>
                </a:rPr>
                <a:t>节日起源</a:t>
              </a:r>
              <a:endParaRPr lang="zh-CN" altLang="en-US" sz="2800" spc="3000" dirty="0">
                <a:blipFill dpi="0" rotWithShape="1">
                  <a:blip r:embed="rId5"/>
                  <a:srcRect/>
                  <a:stretch>
                    <a:fillRect/>
                  </a:stretch>
                </a:blipFill>
                <a:latin typeface="微软雅黑" panose="020B0503020204020204" pitchFamily="34" charset="-122"/>
                <a:ea typeface="微软雅黑" panose="020B0503020204020204" pitchFamily="34" charset="-122"/>
              </a:endParaRPr>
            </a:p>
          </p:txBody>
        </p:sp>
      </p:grpSp>
      <p:sp>
        <p:nvSpPr>
          <p:cNvPr id="20" name="文本框 19"/>
          <p:cNvSpPr txBox="1"/>
          <p:nvPr/>
        </p:nvSpPr>
        <p:spPr>
          <a:xfrm>
            <a:off x="2482406" y="5003337"/>
            <a:ext cx="7227189" cy="415498"/>
          </a:xfrm>
          <a:prstGeom prst="rect">
            <a:avLst/>
          </a:prstGeom>
          <a:noFill/>
        </p:spPr>
        <p:txBody>
          <a:bodyPr vert="horz" wrap="square" rtlCol="0">
            <a:spAutoFit/>
          </a:bodyPr>
          <a:lstStyle/>
          <a:p>
            <a:pPr algn="ctr">
              <a:lnSpc>
                <a:spcPct val="150000"/>
              </a:lnSpc>
            </a:pPr>
            <a:r>
              <a:rPr lang="zh-CN" altLang="en-US" sz="700" spc="600" dirty="0">
                <a:solidFill>
                  <a:schemeClr val="tx1">
                    <a:lumMod val="50000"/>
                    <a:lumOff val="50000"/>
                  </a:schemeClr>
                </a:solidFill>
                <a:ea typeface="微软雅黑" panose="020B0503020204020204" pitchFamily="34" charset="-122"/>
              </a:rPr>
              <a:t>此处添加详细文本描述，建议与标题相关并符合整体语言风格，语言描述尽量简洁生动。尽量将每页幻灯片的字数控制在</a:t>
            </a:r>
            <a:r>
              <a:rPr lang="en-US" altLang="zh-CN" sz="700" spc="600" dirty="0">
                <a:solidFill>
                  <a:schemeClr val="tx1">
                    <a:lumMod val="50000"/>
                    <a:lumOff val="50000"/>
                  </a:schemeClr>
                </a:solidFill>
                <a:ea typeface="微软雅黑" panose="020B0503020204020204" pitchFamily="34" charset="-122"/>
              </a:rPr>
              <a:t>200</a:t>
            </a:r>
            <a:r>
              <a:rPr lang="zh-CN" altLang="en-US" sz="700" spc="600" dirty="0">
                <a:solidFill>
                  <a:schemeClr val="tx1">
                    <a:lumMod val="50000"/>
                    <a:lumOff val="50000"/>
                  </a:schemeClr>
                </a:solidFill>
                <a:ea typeface="微软雅黑" panose="020B0503020204020204" pitchFamily="34" charset="-122"/>
              </a:rPr>
              <a:t>字以内，据统计每页幻灯片的最好控制在</a:t>
            </a:r>
            <a:r>
              <a:rPr lang="en-US" altLang="zh-CN" sz="700" spc="600" dirty="0">
                <a:solidFill>
                  <a:schemeClr val="tx1">
                    <a:lumMod val="50000"/>
                    <a:lumOff val="50000"/>
                  </a:schemeClr>
                </a:solidFill>
                <a:ea typeface="微软雅黑" panose="020B0503020204020204" pitchFamily="34" charset="-122"/>
              </a:rPr>
              <a:t>5</a:t>
            </a:r>
            <a:r>
              <a:rPr lang="zh-CN" altLang="en-US" sz="700" spc="600" dirty="0">
                <a:solidFill>
                  <a:schemeClr val="tx1">
                    <a:lumMod val="50000"/>
                    <a:lumOff val="50000"/>
                  </a:schemeClr>
                </a:solidFill>
                <a:ea typeface="微软雅黑" panose="020B0503020204020204" pitchFamily="34" charset="-122"/>
              </a:rPr>
              <a:t>分钟之内。</a:t>
            </a:r>
            <a:endParaRPr lang="zh-CN" altLang="en-US" sz="700" spc="600" dirty="0">
              <a:solidFill>
                <a:schemeClr val="tx1">
                  <a:lumMod val="50000"/>
                  <a:lumOff val="50000"/>
                </a:schemeClr>
              </a:solidFill>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400">
        <p14:ripp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53" presetClass="entr" presetSubtype="16" fill="hold" nodeType="after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p:cTn id="13" dur="500" fill="hold"/>
                                        <p:tgtEl>
                                          <p:spTgt spid="8"/>
                                        </p:tgtEl>
                                        <p:attrNameLst>
                                          <p:attrName>ppt_w</p:attrName>
                                        </p:attrNameLst>
                                      </p:cBhvr>
                                      <p:tavLst>
                                        <p:tav tm="0">
                                          <p:val>
                                            <p:fltVal val="0"/>
                                          </p:val>
                                        </p:tav>
                                        <p:tav tm="100000">
                                          <p:val>
                                            <p:strVal val="#ppt_w"/>
                                          </p:val>
                                        </p:tav>
                                      </p:tavLst>
                                    </p:anim>
                                    <p:anim calcmode="lin" valueType="num">
                                      <p:cBhvr>
                                        <p:cTn id="14" dur="500" fill="hold"/>
                                        <p:tgtEl>
                                          <p:spTgt spid="8"/>
                                        </p:tgtEl>
                                        <p:attrNameLst>
                                          <p:attrName>ppt_h</p:attrName>
                                        </p:attrNameLst>
                                      </p:cBhvr>
                                      <p:tavLst>
                                        <p:tav tm="0">
                                          <p:val>
                                            <p:fltVal val="0"/>
                                          </p:val>
                                        </p:tav>
                                        <p:tav tm="100000">
                                          <p:val>
                                            <p:strVal val="#ppt_h"/>
                                          </p:val>
                                        </p:tav>
                                      </p:tavLst>
                                    </p:anim>
                                    <p:animEffect transition="in" filter="fade">
                                      <p:cBhvr>
                                        <p:cTn id="15" dur="500"/>
                                        <p:tgtEl>
                                          <p:spTgt spid="8"/>
                                        </p:tgtEl>
                                      </p:cBhvr>
                                    </p:animEffect>
                                  </p:childTnLst>
                                </p:cTn>
                              </p:par>
                            </p:childTnLst>
                          </p:cTn>
                        </p:par>
                        <p:par>
                          <p:cTn id="16" fill="hold">
                            <p:stCondLst>
                              <p:cond delay="1500"/>
                            </p:stCondLst>
                            <p:childTnLst>
                              <p:par>
                                <p:cTn id="17" presetID="42" presetClass="entr" presetSubtype="0" fill="hold" grpId="0" nodeType="after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1000"/>
                                        <p:tgtEl>
                                          <p:spTgt spid="20"/>
                                        </p:tgtEl>
                                      </p:cBhvr>
                                    </p:animEffect>
                                    <p:anim calcmode="lin" valueType="num">
                                      <p:cBhvr>
                                        <p:cTn id="20" dur="1000" fill="hold"/>
                                        <p:tgtEl>
                                          <p:spTgt spid="20"/>
                                        </p:tgtEl>
                                        <p:attrNameLst>
                                          <p:attrName>ppt_x</p:attrName>
                                        </p:attrNameLst>
                                      </p:cBhvr>
                                      <p:tavLst>
                                        <p:tav tm="0">
                                          <p:val>
                                            <p:strVal val="#ppt_x"/>
                                          </p:val>
                                        </p:tav>
                                        <p:tav tm="100000">
                                          <p:val>
                                            <p:strVal val="#ppt_x"/>
                                          </p:val>
                                        </p:tav>
                                      </p:tavLst>
                                    </p:anim>
                                    <p:anim calcmode="lin" valueType="num">
                                      <p:cBhvr>
                                        <p:cTn id="21" dur="1000" fill="hold"/>
                                        <p:tgtEl>
                                          <p:spTgt spid="20"/>
                                        </p:tgtEl>
                                        <p:attrNameLst>
                                          <p:attrName>ppt_y</p:attrName>
                                        </p:attrNameLst>
                                      </p:cBhvr>
                                      <p:tavLst>
                                        <p:tav tm="0">
                                          <p:val>
                                            <p:strVal val="#ppt_y+.1"/>
                                          </p:val>
                                        </p:tav>
                                        <p:tav tm="100000">
                                          <p:val>
                                            <p:strVal val="#ppt_y"/>
                                          </p:val>
                                        </p:tav>
                                      </p:tavLst>
                                    </p:anim>
                                  </p:childTnLst>
                                </p:cTn>
                              </p:par>
                            </p:childTnLst>
                          </p:cTn>
                        </p:par>
                        <p:par>
                          <p:cTn id="22" fill="hold">
                            <p:stCondLst>
                              <p:cond delay="2500"/>
                            </p:stCondLst>
                            <p:childTnLst>
                              <p:par>
                                <p:cTn id="23" presetID="22" presetClass="entr" presetSubtype="8" fill="hold" nodeType="after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wipe(left)">
                                      <p:cBhvr>
                                        <p:cTn id="25" dur="500"/>
                                        <p:tgtEl>
                                          <p:spTgt spid="4"/>
                                        </p:tgtEl>
                                      </p:cBhvr>
                                    </p:animEffect>
                                  </p:childTnLst>
                                </p:cTn>
                              </p:par>
                              <p:par>
                                <p:cTn id="26" presetID="42" presetClass="entr" presetSubtype="0" fill="hold" nodeType="withEffect">
                                  <p:stCondLst>
                                    <p:cond delay="0"/>
                                  </p:stCondLst>
                                  <p:childTnLst>
                                    <p:set>
                                      <p:cBhvr>
                                        <p:cTn id="27" dur="1" fill="hold">
                                          <p:stCondLst>
                                            <p:cond delay="0"/>
                                          </p:stCondLst>
                                        </p:cTn>
                                        <p:tgtEl>
                                          <p:spTgt spid="3"/>
                                        </p:tgtEl>
                                        <p:attrNameLst>
                                          <p:attrName>style.visibility</p:attrName>
                                        </p:attrNameLst>
                                      </p:cBhvr>
                                      <p:to>
                                        <p:strVal val="visible"/>
                                      </p:to>
                                    </p:set>
                                    <p:animEffect transition="in" filter="fade">
                                      <p:cBhvr>
                                        <p:cTn id="28" dur="1000"/>
                                        <p:tgtEl>
                                          <p:spTgt spid="3"/>
                                        </p:tgtEl>
                                      </p:cBhvr>
                                    </p:animEffect>
                                    <p:anim calcmode="lin" valueType="num">
                                      <p:cBhvr>
                                        <p:cTn id="29" dur="1000" fill="hold"/>
                                        <p:tgtEl>
                                          <p:spTgt spid="3"/>
                                        </p:tgtEl>
                                        <p:attrNameLst>
                                          <p:attrName>ppt_x</p:attrName>
                                        </p:attrNameLst>
                                      </p:cBhvr>
                                      <p:tavLst>
                                        <p:tav tm="0">
                                          <p:val>
                                            <p:strVal val="#ppt_x"/>
                                          </p:val>
                                        </p:tav>
                                        <p:tav tm="100000">
                                          <p:val>
                                            <p:strVal val="#ppt_x"/>
                                          </p:val>
                                        </p:tav>
                                      </p:tavLst>
                                    </p:anim>
                                    <p:anim calcmode="lin" valueType="num">
                                      <p:cBhvr>
                                        <p:cTn id="30"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0"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3" name="矩形 2"/>
          <p:cNvSpPr/>
          <p:nvPr/>
        </p:nvSpPr>
        <p:spPr>
          <a:xfrm>
            <a:off x="0" y="215155"/>
            <a:ext cx="12192000" cy="6653605"/>
          </a:xfrm>
          <a:prstGeom prst="rect">
            <a:avLst/>
          </a:prstGeom>
          <a:blipFill dpi="0" rotWithShape="1">
            <a:blip r:embed="rId2">
              <a:alphaModFix amt="1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p:nvSpPr>
        <p:spPr>
          <a:xfrm>
            <a:off x="1622984" y="1593446"/>
            <a:ext cx="4493666" cy="3897018"/>
          </a:xfrm>
          <a:prstGeom prst="rect">
            <a:avLst/>
          </a:prstGeom>
          <a:noFill/>
        </p:spPr>
        <p:txBody>
          <a:bodyPr vert="eaVert" wrap="square">
            <a:spAutoFit/>
          </a:bodyPr>
          <a:lstStyle/>
          <a:p>
            <a:pPr algn="just">
              <a:lnSpc>
                <a:spcPct val="150000"/>
              </a:lnSpc>
              <a:defRPr/>
            </a:pPr>
            <a:r>
              <a:rPr lang="zh-CN" altLang="en-US" sz="2665" spc="900" dirty="0">
                <a:solidFill>
                  <a:schemeClr val="accent4">
                    <a:lumMod val="75000"/>
                  </a:schemeClr>
                </a:solidFill>
                <a:cs typeface="Lao UI" panose="020B0502040204020203" pitchFamily="34" charset="0"/>
              </a:rPr>
              <a:t>重阳</a:t>
            </a:r>
            <a:r>
              <a:rPr lang="zh-CN" altLang="en-US" sz="1600" spc="900" dirty="0">
                <a:cs typeface="Lao UI" panose="020B0502040204020203" pitchFamily="34" charset="0"/>
              </a:rPr>
              <a:t>的源头，可追溯到先秦之前。</a:t>
            </a:r>
            <a:r>
              <a:rPr lang="en-US" altLang="zh-CN" sz="1600" spc="900" dirty="0">
                <a:cs typeface="Lao UI" panose="020B0502040204020203" pitchFamily="34" charset="0"/>
              </a:rPr>
              <a:t>《</a:t>
            </a:r>
            <a:r>
              <a:rPr lang="zh-CN" altLang="en-US" sz="1600" spc="900" dirty="0">
                <a:cs typeface="Lao UI" panose="020B0502040204020203" pitchFamily="34" charset="0"/>
              </a:rPr>
              <a:t>吕氏春秋</a:t>
            </a:r>
            <a:r>
              <a:rPr lang="en-US" altLang="zh-CN" sz="1600" spc="900" dirty="0">
                <a:cs typeface="Lao UI" panose="020B0502040204020203" pitchFamily="34" charset="0"/>
              </a:rPr>
              <a:t>》</a:t>
            </a:r>
            <a:r>
              <a:rPr lang="zh-CN" altLang="en-US" sz="1600" spc="900" dirty="0">
                <a:cs typeface="Lao UI" panose="020B0502040204020203" pitchFamily="34" charset="0"/>
              </a:rPr>
              <a:t>之中</a:t>
            </a:r>
            <a:r>
              <a:rPr lang="en-US" altLang="zh-CN" sz="1600" spc="900" dirty="0">
                <a:cs typeface="Lao UI" panose="020B0502040204020203" pitchFamily="34" charset="0"/>
              </a:rPr>
              <a:t>《</a:t>
            </a:r>
            <a:r>
              <a:rPr lang="zh-CN" altLang="en-US" sz="1600" spc="900" dirty="0">
                <a:cs typeface="Lao UI" panose="020B0502040204020203" pitchFamily="34" charset="0"/>
              </a:rPr>
              <a:t>季秋纪</a:t>
            </a:r>
            <a:r>
              <a:rPr lang="en-US" altLang="zh-CN" sz="1600" spc="900" dirty="0">
                <a:cs typeface="Lao UI" panose="020B0502040204020203" pitchFamily="34" charset="0"/>
              </a:rPr>
              <a:t>》</a:t>
            </a:r>
            <a:r>
              <a:rPr lang="zh-CN" altLang="en-US" sz="1600" spc="900" dirty="0">
                <a:cs typeface="Lao UI" panose="020B0502040204020203" pitchFamily="34" charset="0"/>
              </a:rPr>
              <a:t>载：“（九月）命家宰，农事备收，举五种之要。藏帝籍之收于神仓，祗敬必饬</a:t>
            </a:r>
            <a:r>
              <a:rPr lang="zh-CN" altLang="en-US" sz="1600" spc="900" dirty="0" smtClean="0">
                <a:cs typeface="Lao UI" panose="020B0502040204020203" pitchFamily="34" charset="0"/>
              </a:rPr>
              <a:t>。“</a:t>
            </a:r>
            <a:r>
              <a:rPr lang="zh-CN" altLang="en-US" sz="1600" spc="900" dirty="0">
                <a:cs typeface="Lao UI" panose="020B0502040204020203" pitchFamily="34" charset="0"/>
              </a:rPr>
              <a:t>是日也，大飨帝，尝牺牲，告备于天子。”可见当时已有在秋九月农作物丰收之时祭飨天帝、祭祖，以谢天帝、祖先恩德的活动。</a:t>
            </a:r>
            <a:endParaRPr lang="zh-CN" altLang="en-US" sz="1600" spc="900" dirty="0">
              <a:cs typeface="Lao UI" panose="020B0502040204020203" pitchFamily="34" charset="0"/>
            </a:endParaRPr>
          </a:p>
        </p:txBody>
      </p:sp>
      <p:grpSp>
        <p:nvGrpSpPr>
          <p:cNvPr id="15" name="组合 14"/>
          <p:cNvGrpSpPr/>
          <p:nvPr/>
        </p:nvGrpSpPr>
        <p:grpSpPr>
          <a:xfrm>
            <a:off x="-30712" y="-932367"/>
            <a:ext cx="958082" cy="4861802"/>
            <a:chOff x="-30713" y="-932367"/>
            <a:chExt cx="958082" cy="4861802"/>
          </a:xfrm>
        </p:grpSpPr>
        <p:grpSp>
          <p:nvGrpSpPr>
            <p:cNvPr id="16" name="组合 15"/>
            <p:cNvGrpSpPr/>
            <p:nvPr/>
          </p:nvGrpSpPr>
          <p:grpSpPr>
            <a:xfrm>
              <a:off x="-30713" y="-932367"/>
              <a:ext cx="697431" cy="4861802"/>
              <a:chOff x="-30713" y="-932367"/>
              <a:chExt cx="697431" cy="4861802"/>
            </a:xfrm>
          </p:grpSpPr>
          <p:grpSp>
            <p:nvGrpSpPr>
              <p:cNvPr id="19" name="组合 18"/>
              <p:cNvGrpSpPr/>
              <p:nvPr/>
            </p:nvGrpSpPr>
            <p:grpSpPr>
              <a:xfrm>
                <a:off x="228600" y="16565"/>
                <a:ext cx="435429" cy="2580710"/>
                <a:chOff x="2744560" y="1981200"/>
                <a:chExt cx="435429" cy="2580710"/>
              </a:xfrm>
            </p:grpSpPr>
            <p:cxnSp>
              <p:nvCxnSpPr>
                <p:cNvPr id="22" name="直接连接符 21"/>
                <p:cNvCxnSpPr/>
                <p:nvPr/>
              </p:nvCxnSpPr>
              <p:spPr>
                <a:xfrm>
                  <a:off x="2958191" y="4367067"/>
                  <a:ext cx="4083" cy="194843"/>
                </a:xfrm>
                <a:prstGeom prst="line">
                  <a:avLst/>
                </a:prstGeom>
                <a:ln w="12700">
                  <a:solidFill>
                    <a:srgbClr val="D5BB67"/>
                  </a:solidFill>
                </a:ln>
              </p:spPr>
              <p:style>
                <a:lnRef idx="1">
                  <a:schemeClr val="accent1"/>
                </a:lnRef>
                <a:fillRef idx="0">
                  <a:schemeClr val="accent1"/>
                </a:fillRef>
                <a:effectRef idx="0">
                  <a:schemeClr val="accent1"/>
                </a:effectRef>
                <a:fontRef idx="minor">
                  <a:schemeClr val="tx1"/>
                </a:fontRef>
              </p:style>
            </p:cxnSp>
            <p:grpSp>
              <p:nvGrpSpPr>
                <p:cNvPr id="23" name="组合 22"/>
                <p:cNvGrpSpPr/>
                <p:nvPr/>
              </p:nvGrpSpPr>
              <p:grpSpPr>
                <a:xfrm>
                  <a:off x="2744560" y="2951922"/>
                  <a:ext cx="435429" cy="1524000"/>
                  <a:chOff x="2973160" y="2951922"/>
                  <a:chExt cx="435429" cy="1524000"/>
                </a:xfrm>
              </p:grpSpPr>
              <p:sp>
                <p:nvSpPr>
                  <p:cNvPr id="25" name="矩形 24"/>
                  <p:cNvSpPr/>
                  <p:nvPr/>
                </p:nvSpPr>
                <p:spPr>
                  <a:xfrm>
                    <a:off x="2973160" y="2951922"/>
                    <a:ext cx="435429" cy="1524000"/>
                  </a:xfrm>
                  <a:prstGeom prst="rect">
                    <a:avLst/>
                  </a:prstGeom>
                  <a:solidFill>
                    <a:schemeClr val="bg1"/>
                  </a:solidFill>
                  <a:ln w="12700">
                    <a:solidFill>
                      <a:srgbClr val="D5BB6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流程图: 接点 25"/>
                  <p:cNvSpPr/>
                  <p:nvPr/>
                </p:nvSpPr>
                <p:spPr>
                  <a:xfrm>
                    <a:off x="3143249" y="2971800"/>
                    <a:ext cx="95250" cy="95250"/>
                  </a:xfrm>
                  <a:prstGeom prst="flowChartConnector">
                    <a:avLst/>
                  </a:prstGeom>
                  <a:solidFill>
                    <a:srgbClr val="8E73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流程图: 接点 26"/>
                  <p:cNvSpPr/>
                  <p:nvPr/>
                </p:nvSpPr>
                <p:spPr>
                  <a:xfrm>
                    <a:off x="3143249" y="4319442"/>
                    <a:ext cx="95250" cy="95250"/>
                  </a:xfrm>
                  <a:prstGeom prst="flowChartConnector">
                    <a:avLst/>
                  </a:prstGeom>
                  <a:solidFill>
                    <a:srgbClr val="8E73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24" name="直接连接符 23"/>
                <p:cNvCxnSpPr/>
                <p:nvPr/>
              </p:nvCxnSpPr>
              <p:spPr>
                <a:xfrm>
                  <a:off x="2962274" y="1981200"/>
                  <a:ext cx="0" cy="990600"/>
                </a:xfrm>
                <a:prstGeom prst="line">
                  <a:avLst/>
                </a:prstGeom>
                <a:ln w="12700">
                  <a:solidFill>
                    <a:srgbClr val="D5BB67"/>
                  </a:solidFill>
                </a:ln>
              </p:spPr>
              <p:style>
                <a:lnRef idx="1">
                  <a:schemeClr val="accent1"/>
                </a:lnRef>
                <a:fillRef idx="0">
                  <a:schemeClr val="accent1"/>
                </a:fillRef>
                <a:effectRef idx="0">
                  <a:schemeClr val="accent1"/>
                </a:effectRef>
                <a:fontRef idx="minor">
                  <a:schemeClr val="tx1"/>
                </a:fontRef>
              </p:style>
            </p:cxnSp>
          </p:grpSp>
          <p:sp>
            <p:nvSpPr>
              <p:cNvPr id="20" name="文本框 19"/>
              <p:cNvSpPr txBox="1"/>
              <p:nvPr/>
            </p:nvSpPr>
            <p:spPr>
              <a:xfrm>
                <a:off x="235831" y="1054790"/>
                <a:ext cx="430887" cy="1522139"/>
              </a:xfrm>
              <a:prstGeom prst="rect">
                <a:avLst/>
              </a:prstGeom>
              <a:noFill/>
            </p:spPr>
            <p:txBody>
              <a:bodyPr vert="eaVert" wrap="square" rtlCol="0">
                <a:spAutoFit/>
              </a:bodyPr>
              <a:lstStyle/>
              <a:p>
                <a:pPr algn="ctr"/>
                <a:r>
                  <a:rPr lang="zh-CN" altLang="en-US" sz="1600" b="1" spc="1600" dirty="0" smtClean="0">
                    <a:solidFill>
                      <a:schemeClr val="tx1">
                        <a:lumMod val="85000"/>
                        <a:lumOff val="15000"/>
                      </a:schemeClr>
                    </a:solidFill>
                    <a:latin typeface="汉仪楷体繁" panose="02010600000101010101" pitchFamily="2" charset="-122"/>
                    <a:ea typeface="汉仪楷体繁" panose="02010600000101010101" pitchFamily="2" charset="-122"/>
                  </a:rPr>
                  <a:t>重阳节</a:t>
                </a:r>
                <a:endParaRPr lang="zh-CN" altLang="en-US" sz="1600" b="1" spc="1600" dirty="0">
                  <a:solidFill>
                    <a:schemeClr val="tx1">
                      <a:lumMod val="85000"/>
                      <a:lumOff val="15000"/>
                    </a:schemeClr>
                  </a:solidFill>
                  <a:latin typeface="汉仪楷体繁" panose="02010600000101010101" pitchFamily="2" charset="-122"/>
                  <a:ea typeface="汉仪楷体繁" panose="02010600000101010101" pitchFamily="2" charset="-122"/>
                </a:endParaRPr>
              </a:p>
            </p:txBody>
          </p:sp>
          <p:sp>
            <p:nvSpPr>
              <p:cNvPr id="21" name="文本框 20"/>
              <p:cNvSpPr txBox="1"/>
              <p:nvPr/>
            </p:nvSpPr>
            <p:spPr>
              <a:xfrm>
                <a:off x="-30713" y="-932367"/>
                <a:ext cx="323165" cy="4861802"/>
              </a:xfrm>
              <a:prstGeom prst="rect">
                <a:avLst/>
              </a:prstGeom>
              <a:noFill/>
            </p:spPr>
            <p:txBody>
              <a:bodyPr vert="eaVert" wrap="square" rtlCol="0">
                <a:spAutoFit/>
              </a:bodyPr>
              <a:lstStyle/>
              <a:p>
                <a:pPr algn="ctr"/>
                <a:r>
                  <a:rPr lang="zh-CN" altLang="en-US" sz="900" spc="3000" dirty="0" smtClean="0">
                    <a:solidFill>
                      <a:srgbClr val="64605E"/>
                    </a:solidFill>
                    <a:latin typeface="+mn-ea"/>
                  </a:rPr>
                  <a:t>中国传统节日</a:t>
                </a:r>
                <a:endParaRPr lang="zh-CN" altLang="en-US" sz="900" spc="3000" dirty="0">
                  <a:solidFill>
                    <a:srgbClr val="64605E"/>
                  </a:solidFill>
                  <a:latin typeface="+mn-ea"/>
                </a:endParaRPr>
              </a:p>
            </p:txBody>
          </p:sp>
        </p:grpSp>
        <p:pic>
          <p:nvPicPr>
            <p:cNvPr id="17" name="图片 16"/>
            <p:cNvPicPr>
              <a:picLocks noChangeAspect="1"/>
            </p:cNvPicPr>
            <p:nvPr/>
          </p:nvPicPr>
          <p:blipFill>
            <a:blip r:embed="rId3" cstate="screen"/>
            <a:stretch>
              <a:fillRect/>
            </a:stretch>
          </p:blipFill>
          <p:spPr>
            <a:xfrm>
              <a:off x="377496" y="2597275"/>
              <a:ext cx="549873" cy="1080415"/>
            </a:xfrm>
            <a:prstGeom prst="rect">
              <a:avLst/>
            </a:prstGeom>
          </p:spPr>
        </p:pic>
        <p:pic>
          <p:nvPicPr>
            <p:cNvPr id="18" name="图片 17"/>
            <p:cNvPicPr>
              <a:picLocks noChangeAspect="1"/>
            </p:cNvPicPr>
            <p:nvPr/>
          </p:nvPicPr>
          <p:blipFill>
            <a:blip r:embed="rId4" cstate="screen"/>
            <a:stretch>
              <a:fillRect/>
            </a:stretch>
          </p:blipFill>
          <p:spPr>
            <a:xfrm rot="21059729" flipH="1">
              <a:off x="188592" y="2575993"/>
              <a:ext cx="361818" cy="710916"/>
            </a:xfrm>
            <a:prstGeom prst="rect">
              <a:avLst/>
            </a:prstGeom>
          </p:spPr>
        </p:pic>
      </p:grpSp>
      <p:pic>
        <p:nvPicPr>
          <p:cNvPr id="29" name="图片 28"/>
          <p:cNvPicPr>
            <a:picLocks noChangeAspect="1"/>
          </p:cNvPicPr>
          <p:nvPr/>
        </p:nvPicPr>
        <p:blipFill>
          <a:blip r:embed="rId5"/>
          <a:stretch>
            <a:fillRect/>
          </a:stretch>
        </p:blipFill>
        <p:spPr>
          <a:xfrm>
            <a:off x="6491338" y="1498536"/>
            <a:ext cx="5115743" cy="5140133"/>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400">
        <p14:ripp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7" presetClass="entr" presetSubtype="0" fill="hold" nodeType="after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1000"/>
                                        <p:tgtEl>
                                          <p:spTgt spid="15"/>
                                        </p:tgtEl>
                                      </p:cBhvr>
                                    </p:animEffect>
                                    <p:anim calcmode="lin" valueType="num">
                                      <p:cBhvr>
                                        <p:cTn id="14" dur="1000" fill="hold"/>
                                        <p:tgtEl>
                                          <p:spTgt spid="15"/>
                                        </p:tgtEl>
                                        <p:attrNameLst>
                                          <p:attrName>ppt_x</p:attrName>
                                        </p:attrNameLst>
                                      </p:cBhvr>
                                      <p:tavLst>
                                        <p:tav tm="0">
                                          <p:val>
                                            <p:strVal val="#ppt_x"/>
                                          </p:val>
                                        </p:tav>
                                        <p:tav tm="100000">
                                          <p:val>
                                            <p:strVal val="#ppt_x"/>
                                          </p:val>
                                        </p:tav>
                                      </p:tavLst>
                                    </p:anim>
                                    <p:anim calcmode="lin" valueType="num">
                                      <p:cBhvr>
                                        <p:cTn id="15" dur="1000" fill="hold"/>
                                        <p:tgtEl>
                                          <p:spTgt spid="15"/>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29"/>
                                        </p:tgtEl>
                                        <p:attrNameLst>
                                          <p:attrName>style.visibility</p:attrName>
                                        </p:attrNameLst>
                                      </p:cBhvr>
                                      <p:to>
                                        <p:strVal val="visible"/>
                                      </p:to>
                                    </p:set>
                                    <p:animEffect transition="in" filter="fade">
                                      <p:cBhvr>
                                        <p:cTn id="19" dur="1000"/>
                                        <p:tgtEl>
                                          <p:spTgt spid="29"/>
                                        </p:tgtEl>
                                      </p:cBhvr>
                                    </p:animEffect>
                                    <p:anim calcmode="lin" valueType="num">
                                      <p:cBhvr>
                                        <p:cTn id="20" dur="1000" fill="hold"/>
                                        <p:tgtEl>
                                          <p:spTgt spid="29"/>
                                        </p:tgtEl>
                                        <p:attrNameLst>
                                          <p:attrName>ppt_x</p:attrName>
                                        </p:attrNameLst>
                                      </p:cBhvr>
                                      <p:tavLst>
                                        <p:tav tm="0">
                                          <p:val>
                                            <p:strVal val="#ppt_x"/>
                                          </p:val>
                                        </p:tav>
                                        <p:tav tm="100000">
                                          <p:val>
                                            <p:strVal val="#ppt_x"/>
                                          </p:val>
                                        </p:tav>
                                      </p:tavLst>
                                    </p:anim>
                                    <p:anim calcmode="lin" valueType="num">
                                      <p:cBhvr>
                                        <p:cTn id="21" dur="1000" fill="hold"/>
                                        <p:tgtEl>
                                          <p:spTgt spid="29"/>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22" presetClass="entr" presetSubtype="2" fill="hold" grpId="0" nodeType="after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wipe(right)">
                                      <p:cBhvr>
                                        <p:cTn id="2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3" name="矩形 2"/>
          <p:cNvSpPr/>
          <p:nvPr/>
        </p:nvSpPr>
        <p:spPr>
          <a:xfrm>
            <a:off x="0" y="215155"/>
            <a:ext cx="12192000" cy="6653605"/>
          </a:xfrm>
          <a:prstGeom prst="rect">
            <a:avLst/>
          </a:prstGeom>
          <a:blipFill dpi="0" rotWithShape="1">
            <a:blip r:embed="rId2">
              <a:alphaModFix amt="1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p:nvSpPr>
        <p:spPr>
          <a:xfrm>
            <a:off x="4231466" y="2232946"/>
            <a:ext cx="7128609" cy="3293209"/>
          </a:xfrm>
          <a:prstGeom prst="rect">
            <a:avLst/>
          </a:prstGeom>
          <a:noFill/>
        </p:spPr>
        <p:txBody>
          <a:bodyPr vert="horz" wrap="square">
            <a:spAutoFit/>
          </a:bodyPr>
          <a:lstStyle/>
          <a:p>
            <a:pPr marL="285750" indent="-285750" algn="just">
              <a:lnSpc>
                <a:spcPct val="200000"/>
              </a:lnSpc>
              <a:buFont typeface="Arial" panose="020B0604020202020204" pitchFamily="34" charset="0"/>
              <a:buChar char="•"/>
              <a:defRPr/>
            </a:pPr>
            <a:r>
              <a:rPr lang="zh-CN" altLang="en-US" sz="1300" spc="300" dirty="0">
                <a:cs typeface="Aharoni" panose="02010803020104030203" pitchFamily="2" charset="-79"/>
              </a:rPr>
              <a:t>汉代，</a:t>
            </a:r>
            <a:r>
              <a:rPr lang="en-US" altLang="zh-CN" sz="1300" spc="300" dirty="0">
                <a:cs typeface="Aharoni" panose="02010803020104030203" pitchFamily="2" charset="-79"/>
              </a:rPr>
              <a:t>《</a:t>
            </a:r>
            <a:r>
              <a:rPr lang="zh-CN" altLang="en-US" sz="1300" spc="300" dirty="0">
                <a:cs typeface="Aharoni" panose="02010803020104030203" pitchFamily="2" charset="-79"/>
              </a:rPr>
              <a:t>西京杂记</a:t>
            </a:r>
            <a:r>
              <a:rPr lang="en-US" altLang="zh-CN" sz="1300" spc="300" dirty="0">
                <a:cs typeface="Aharoni" panose="02010803020104030203" pitchFamily="2" charset="-79"/>
              </a:rPr>
              <a:t>》</a:t>
            </a:r>
            <a:r>
              <a:rPr lang="zh-CN" altLang="en-US" sz="1300" spc="300" dirty="0">
                <a:cs typeface="Aharoni" panose="02010803020104030203" pitchFamily="2" charset="-79"/>
              </a:rPr>
              <a:t>中记西汉时的宫人贾佩兰称：“九月九日，佩茱萸，食蓬饵，饮菊花酒，云令人长寿。”相传自此时起，有了重阳节求寿之俗。这是受古代巫师（后为道士）追求长生，采集药物服用的影响。同时还有大型饮宴活动，是由先秦时庆丰收之宴饮发展而来的</a:t>
            </a:r>
            <a:r>
              <a:rPr lang="zh-CN" altLang="en-US" sz="1300" spc="300" dirty="0" smtClean="0">
                <a:cs typeface="Aharoni" panose="02010803020104030203" pitchFamily="2" charset="-79"/>
              </a:rPr>
              <a:t>。</a:t>
            </a:r>
            <a:endParaRPr lang="en-US" altLang="zh-CN" sz="1300" spc="300" dirty="0" smtClean="0">
              <a:cs typeface="Aharoni" panose="02010803020104030203" pitchFamily="2" charset="-79"/>
            </a:endParaRPr>
          </a:p>
          <a:p>
            <a:pPr marL="285750" indent="-285750" algn="just">
              <a:lnSpc>
                <a:spcPct val="200000"/>
              </a:lnSpc>
              <a:buFont typeface="Arial" panose="020B0604020202020204" pitchFamily="34" charset="0"/>
              <a:buChar char="•"/>
              <a:defRPr/>
            </a:pPr>
            <a:endParaRPr lang="en-US" altLang="zh-CN" sz="1300" spc="300" dirty="0" smtClean="0">
              <a:cs typeface="Aharoni" panose="02010803020104030203" pitchFamily="2" charset="-79"/>
            </a:endParaRPr>
          </a:p>
          <a:p>
            <a:pPr marL="285750" indent="-285750" algn="just">
              <a:lnSpc>
                <a:spcPct val="200000"/>
              </a:lnSpc>
              <a:buFont typeface="Arial" panose="020B0604020202020204" pitchFamily="34" charset="0"/>
              <a:buChar char="•"/>
              <a:defRPr/>
            </a:pPr>
            <a:r>
              <a:rPr lang="en-US" altLang="zh-CN" sz="1300" spc="300" dirty="0" smtClean="0">
                <a:cs typeface="Aharoni" panose="02010803020104030203" pitchFamily="2" charset="-79"/>
              </a:rPr>
              <a:t>《</a:t>
            </a:r>
            <a:r>
              <a:rPr lang="zh-CN" altLang="en-US" sz="1300" spc="300" dirty="0">
                <a:cs typeface="Aharoni" panose="02010803020104030203" pitchFamily="2" charset="-79"/>
              </a:rPr>
              <a:t>荆楚岁时记</a:t>
            </a:r>
            <a:r>
              <a:rPr lang="en-US" altLang="zh-CN" sz="1300" spc="300" dirty="0">
                <a:cs typeface="Aharoni" panose="02010803020104030203" pitchFamily="2" charset="-79"/>
              </a:rPr>
              <a:t>》</a:t>
            </a:r>
            <a:r>
              <a:rPr lang="zh-CN" altLang="en-US" sz="1300" spc="300" dirty="0">
                <a:cs typeface="Aharoni" panose="02010803020104030203" pitchFamily="2" charset="-79"/>
              </a:rPr>
              <a:t>云：“九月九日，四民并籍野饮宴。”隋杜公瞻注云：“九月九日宴会，未知起于何代，然自驻至宋未改。”求长寿及饮宴，构成了重阳节的基础。</a:t>
            </a:r>
            <a:endParaRPr lang="zh-CN" altLang="en-US" sz="1300" spc="300" dirty="0">
              <a:cs typeface="Aharoni" panose="02010803020104030203" pitchFamily="2" charset="-79"/>
            </a:endParaRPr>
          </a:p>
        </p:txBody>
      </p:sp>
      <p:grpSp>
        <p:nvGrpSpPr>
          <p:cNvPr id="5" name="组合 4"/>
          <p:cNvGrpSpPr/>
          <p:nvPr/>
        </p:nvGrpSpPr>
        <p:grpSpPr>
          <a:xfrm>
            <a:off x="-30712" y="-932367"/>
            <a:ext cx="958082" cy="4861802"/>
            <a:chOff x="-30713" y="-932367"/>
            <a:chExt cx="958082" cy="4861802"/>
          </a:xfrm>
        </p:grpSpPr>
        <p:grpSp>
          <p:nvGrpSpPr>
            <p:cNvPr id="6" name="组合 5"/>
            <p:cNvGrpSpPr/>
            <p:nvPr/>
          </p:nvGrpSpPr>
          <p:grpSpPr>
            <a:xfrm>
              <a:off x="-30713" y="-932367"/>
              <a:ext cx="697431" cy="4861802"/>
              <a:chOff x="-30713" y="-932367"/>
              <a:chExt cx="697431" cy="4861802"/>
            </a:xfrm>
          </p:grpSpPr>
          <p:grpSp>
            <p:nvGrpSpPr>
              <p:cNvPr id="9" name="组合 8"/>
              <p:cNvGrpSpPr/>
              <p:nvPr/>
            </p:nvGrpSpPr>
            <p:grpSpPr>
              <a:xfrm>
                <a:off x="228600" y="16565"/>
                <a:ext cx="435429" cy="2580710"/>
                <a:chOff x="2744560" y="1981200"/>
                <a:chExt cx="435429" cy="2580710"/>
              </a:xfrm>
            </p:grpSpPr>
            <p:cxnSp>
              <p:nvCxnSpPr>
                <p:cNvPr id="12" name="直接连接符 11"/>
                <p:cNvCxnSpPr/>
                <p:nvPr/>
              </p:nvCxnSpPr>
              <p:spPr>
                <a:xfrm>
                  <a:off x="2958191" y="4367067"/>
                  <a:ext cx="4083" cy="194843"/>
                </a:xfrm>
                <a:prstGeom prst="line">
                  <a:avLst/>
                </a:prstGeom>
                <a:ln w="12700">
                  <a:solidFill>
                    <a:srgbClr val="D5BB67"/>
                  </a:solidFill>
                </a:ln>
              </p:spPr>
              <p:style>
                <a:lnRef idx="1">
                  <a:schemeClr val="accent1"/>
                </a:lnRef>
                <a:fillRef idx="0">
                  <a:schemeClr val="accent1"/>
                </a:fillRef>
                <a:effectRef idx="0">
                  <a:schemeClr val="accent1"/>
                </a:effectRef>
                <a:fontRef idx="minor">
                  <a:schemeClr val="tx1"/>
                </a:fontRef>
              </p:style>
            </p:cxnSp>
            <p:grpSp>
              <p:nvGrpSpPr>
                <p:cNvPr id="13" name="组合 12"/>
                <p:cNvGrpSpPr/>
                <p:nvPr/>
              </p:nvGrpSpPr>
              <p:grpSpPr>
                <a:xfrm>
                  <a:off x="2744560" y="2951922"/>
                  <a:ext cx="435429" cy="1524000"/>
                  <a:chOff x="2973160" y="2951922"/>
                  <a:chExt cx="435429" cy="1524000"/>
                </a:xfrm>
              </p:grpSpPr>
              <p:sp>
                <p:nvSpPr>
                  <p:cNvPr id="15" name="矩形 14"/>
                  <p:cNvSpPr/>
                  <p:nvPr/>
                </p:nvSpPr>
                <p:spPr>
                  <a:xfrm>
                    <a:off x="2973160" y="2951922"/>
                    <a:ext cx="435429" cy="1524000"/>
                  </a:xfrm>
                  <a:prstGeom prst="rect">
                    <a:avLst/>
                  </a:prstGeom>
                  <a:solidFill>
                    <a:schemeClr val="bg1"/>
                  </a:solidFill>
                  <a:ln w="12700">
                    <a:solidFill>
                      <a:srgbClr val="D5BB6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流程图: 接点 15"/>
                  <p:cNvSpPr/>
                  <p:nvPr/>
                </p:nvSpPr>
                <p:spPr>
                  <a:xfrm>
                    <a:off x="3143249" y="2971800"/>
                    <a:ext cx="95250" cy="95250"/>
                  </a:xfrm>
                  <a:prstGeom prst="flowChartConnector">
                    <a:avLst/>
                  </a:prstGeom>
                  <a:solidFill>
                    <a:srgbClr val="8E73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流程图: 接点 16"/>
                  <p:cNvSpPr/>
                  <p:nvPr/>
                </p:nvSpPr>
                <p:spPr>
                  <a:xfrm>
                    <a:off x="3143249" y="4319442"/>
                    <a:ext cx="95250" cy="95250"/>
                  </a:xfrm>
                  <a:prstGeom prst="flowChartConnector">
                    <a:avLst/>
                  </a:prstGeom>
                  <a:solidFill>
                    <a:srgbClr val="8E73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4" name="直接连接符 13"/>
                <p:cNvCxnSpPr/>
                <p:nvPr/>
              </p:nvCxnSpPr>
              <p:spPr>
                <a:xfrm>
                  <a:off x="2962274" y="1981200"/>
                  <a:ext cx="0" cy="990600"/>
                </a:xfrm>
                <a:prstGeom prst="line">
                  <a:avLst/>
                </a:prstGeom>
                <a:ln w="12700">
                  <a:solidFill>
                    <a:srgbClr val="D5BB67"/>
                  </a:solidFill>
                </a:ln>
              </p:spPr>
              <p:style>
                <a:lnRef idx="1">
                  <a:schemeClr val="accent1"/>
                </a:lnRef>
                <a:fillRef idx="0">
                  <a:schemeClr val="accent1"/>
                </a:fillRef>
                <a:effectRef idx="0">
                  <a:schemeClr val="accent1"/>
                </a:effectRef>
                <a:fontRef idx="minor">
                  <a:schemeClr val="tx1"/>
                </a:fontRef>
              </p:style>
            </p:cxnSp>
          </p:grpSp>
          <p:sp>
            <p:nvSpPr>
              <p:cNvPr id="10" name="文本框 9"/>
              <p:cNvSpPr txBox="1"/>
              <p:nvPr/>
            </p:nvSpPr>
            <p:spPr>
              <a:xfrm>
                <a:off x="235831" y="1054790"/>
                <a:ext cx="430887" cy="1522139"/>
              </a:xfrm>
              <a:prstGeom prst="rect">
                <a:avLst/>
              </a:prstGeom>
              <a:noFill/>
            </p:spPr>
            <p:txBody>
              <a:bodyPr vert="eaVert" wrap="square" rtlCol="0">
                <a:spAutoFit/>
              </a:bodyPr>
              <a:lstStyle/>
              <a:p>
                <a:pPr algn="ctr"/>
                <a:r>
                  <a:rPr lang="zh-CN" altLang="en-US" sz="1600" b="1" spc="1600" dirty="0" smtClean="0">
                    <a:solidFill>
                      <a:schemeClr val="tx1">
                        <a:lumMod val="85000"/>
                        <a:lumOff val="15000"/>
                      </a:schemeClr>
                    </a:solidFill>
                    <a:latin typeface="汉仪楷体繁" panose="02010600000101010101" pitchFamily="2" charset="-122"/>
                    <a:ea typeface="汉仪楷体繁" panose="02010600000101010101" pitchFamily="2" charset="-122"/>
                  </a:rPr>
                  <a:t>重阳节</a:t>
                </a:r>
                <a:endParaRPr lang="zh-CN" altLang="en-US" sz="1600" b="1" spc="1600" dirty="0">
                  <a:solidFill>
                    <a:schemeClr val="tx1">
                      <a:lumMod val="85000"/>
                      <a:lumOff val="15000"/>
                    </a:schemeClr>
                  </a:solidFill>
                  <a:latin typeface="汉仪楷体繁" panose="02010600000101010101" pitchFamily="2" charset="-122"/>
                  <a:ea typeface="汉仪楷体繁" panose="02010600000101010101" pitchFamily="2" charset="-122"/>
                </a:endParaRPr>
              </a:p>
            </p:txBody>
          </p:sp>
          <p:sp>
            <p:nvSpPr>
              <p:cNvPr id="11" name="文本框 10"/>
              <p:cNvSpPr txBox="1"/>
              <p:nvPr/>
            </p:nvSpPr>
            <p:spPr>
              <a:xfrm>
                <a:off x="-30713" y="-932367"/>
                <a:ext cx="323165" cy="4861802"/>
              </a:xfrm>
              <a:prstGeom prst="rect">
                <a:avLst/>
              </a:prstGeom>
              <a:noFill/>
            </p:spPr>
            <p:txBody>
              <a:bodyPr vert="eaVert" wrap="square" rtlCol="0">
                <a:spAutoFit/>
              </a:bodyPr>
              <a:lstStyle/>
              <a:p>
                <a:pPr algn="ctr"/>
                <a:r>
                  <a:rPr lang="zh-CN" altLang="en-US" sz="900" spc="3000" dirty="0" smtClean="0">
                    <a:solidFill>
                      <a:srgbClr val="64605E"/>
                    </a:solidFill>
                    <a:latin typeface="+mn-ea"/>
                  </a:rPr>
                  <a:t>中国传统节日</a:t>
                </a:r>
                <a:endParaRPr lang="zh-CN" altLang="en-US" sz="900" spc="3000" dirty="0">
                  <a:solidFill>
                    <a:srgbClr val="64605E"/>
                  </a:solidFill>
                  <a:latin typeface="+mn-ea"/>
                </a:endParaRPr>
              </a:p>
            </p:txBody>
          </p:sp>
        </p:grpSp>
        <p:pic>
          <p:nvPicPr>
            <p:cNvPr id="7" name="图片 6"/>
            <p:cNvPicPr>
              <a:picLocks noChangeAspect="1"/>
            </p:cNvPicPr>
            <p:nvPr/>
          </p:nvPicPr>
          <p:blipFill>
            <a:blip r:embed="rId3" cstate="screen"/>
            <a:stretch>
              <a:fillRect/>
            </a:stretch>
          </p:blipFill>
          <p:spPr>
            <a:xfrm>
              <a:off x="377496" y="2597275"/>
              <a:ext cx="549873" cy="1080415"/>
            </a:xfrm>
            <a:prstGeom prst="rect">
              <a:avLst/>
            </a:prstGeom>
          </p:spPr>
        </p:pic>
        <p:pic>
          <p:nvPicPr>
            <p:cNvPr id="8" name="图片 7"/>
            <p:cNvPicPr>
              <a:picLocks noChangeAspect="1"/>
            </p:cNvPicPr>
            <p:nvPr/>
          </p:nvPicPr>
          <p:blipFill>
            <a:blip r:embed="rId4" cstate="screen"/>
            <a:stretch>
              <a:fillRect/>
            </a:stretch>
          </p:blipFill>
          <p:spPr>
            <a:xfrm rot="21059729" flipH="1">
              <a:off x="188592" y="2575993"/>
              <a:ext cx="361818" cy="710916"/>
            </a:xfrm>
            <a:prstGeom prst="rect">
              <a:avLst/>
            </a:prstGeom>
          </p:spPr>
        </p:pic>
      </p:grpSp>
      <p:pic>
        <p:nvPicPr>
          <p:cNvPr id="18" name="图片 17"/>
          <p:cNvPicPr>
            <a:picLocks noChangeAspect="1"/>
          </p:cNvPicPr>
          <p:nvPr/>
        </p:nvPicPr>
        <p:blipFill rotWithShape="1">
          <a:blip r:embed="rId5" cstate="screen">
            <a:extLst>
              <a:ext uri="{BEBA8EAE-BF5A-486C-A8C5-ECC9F3942E4B}">
                <a14:imgProps xmlns:a14="http://schemas.microsoft.com/office/drawing/2010/main">
                  <a14:imgLayer r:embed="rId6">
                    <a14:imgEffect>
                      <a14:saturation sat="33000"/>
                    </a14:imgEffect>
                  </a14:imgLayer>
                </a14:imgProps>
              </a:ext>
            </a:extLst>
          </a:blip>
          <a:srcRect t="28239" b="20360"/>
          <a:stretch>
            <a:fillRect/>
          </a:stretch>
        </p:blipFill>
        <p:spPr>
          <a:xfrm>
            <a:off x="-338936" y="1779299"/>
            <a:ext cx="5980031" cy="4095750"/>
          </a:xfrm>
          <a:prstGeom prst="rect">
            <a:avLst/>
          </a:prstGeom>
        </p:spPr>
      </p:pic>
      <p:pic>
        <p:nvPicPr>
          <p:cNvPr id="19" name="图片 18"/>
          <p:cNvPicPr>
            <a:picLocks noChangeAspect="1"/>
          </p:cNvPicPr>
          <p:nvPr/>
        </p:nvPicPr>
        <p:blipFill>
          <a:blip r:embed="rId7" cstate="screen"/>
          <a:stretch>
            <a:fillRect/>
          </a:stretch>
        </p:blipFill>
        <p:spPr>
          <a:xfrm>
            <a:off x="8882177" y="1054251"/>
            <a:ext cx="2886679" cy="888571"/>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7" presetClass="entr" presetSubtype="0" fill="hold"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1000"/>
                                        <p:tgtEl>
                                          <p:spTgt spid="5"/>
                                        </p:tgtEl>
                                      </p:cBhvr>
                                    </p:animEffect>
                                    <p:anim calcmode="lin" valueType="num">
                                      <p:cBhvr>
                                        <p:cTn id="14" dur="1000" fill="hold"/>
                                        <p:tgtEl>
                                          <p:spTgt spid="5"/>
                                        </p:tgtEl>
                                        <p:attrNameLst>
                                          <p:attrName>ppt_x</p:attrName>
                                        </p:attrNameLst>
                                      </p:cBhvr>
                                      <p:tavLst>
                                        <p:tav tm="0">
                                          <p:val>
                                            <p:strVal val="#ppt_x"/>
                                          </p:val>
                                        </p:tav>
                                        <p:tav tm="100000">
                                          <p:val>
                                            <p:strVal val="#ppt_x"/>
                                          </p:val>
                                        </p:tav>
                                      </p:tavLst>
                                    </p:anim>
                                    <p:anim calcmode="lin" valueType="num">
                                      <p:cBhvr>
                                        <p:cTn id="15" dur="1000" fill="hold"/>
                                        <p:tgtEl>
                                          <p:spTgt spid="5"/>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22" presetClass="entr" presetSubtype="4" fill="hold" nodeType="after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wipe(down)">
                                      <p:cBhvr>
                                        <p:cTn id="19" dur="500"/>
                                        <p:tgtEl>
                                          <p:spTgt spid="18"/>
                                        </p:tgtEl>
                                      </p:cBhvr>
                                    </p:animEffect>
                                  </p:childTnLst>
                                </p:cTn>
                              </p:par>
                            </p:childTnLst>
                          </p:cTn>
                        </p:par>
                        <p:par>
                          <p:cTn id="20" fill="hold">
                            <p:stCondLst>
                              <p:cond delay="2500"/>
                            </p:stCondLst>
                            <p:childTnLst>
                              <p:par>
                                <p:cTn id="21" presetID="42" presetClass="entr" presetSubtype="0" fill="hold" grpId="0" nodeType="after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fade">
                                      <p:cBhvr>
                                        <p:cTn id="23" dur="1500"/>
                                        <p:tgtEl>
                                          <p:spTgt spid="2"/>
                                        </p:tgtEl>
                                      </p:cBhvr>
                                    </p:animEffect>
                                    <p:anim calcmode="lin" valueType="num">
                                      <p:cBhvr>
                                        <p:cTn id="24" dur="1500" fill="hold"/>
                                        <p:tgtEl>
                                          <p:spTgt spid="2"/>
                                        </p:tgtEl>
                                        <p:attrNameLst>
                                          <p:attrName>ppt_x</p:attrName>
                                        </p:attrNameLst>
                                      </p:cBhvr>
                                      <p:tavLst>
                                        <p:tav tm="0">
                                          <p:val>
                                            <p:strVal val="#ppt_x"/>
                                          </p:val>
                                        </p:tav>
                                        <p:tav tm="100000">
                                          <p:val>
                                            <p:strVal val="#ppt_x"/>
                                          </p:val>
                                        </p:tav>
                                      </p:tavLst>
                                    </p:anim>
                                    <p:anim calcmode="lin" valueType="num">
                                      <p:cBhvr>
                                        <p:cTn id="25" dur="1500" fill="hold"/>
                                        <p:tgtEl>
                                          <p:spTgt spid="2"/>
                                        </p:tgtEl>
                                        <p:attrNameLst>
                                          <p:attrName>ppt_y</p:attrName>
                                        </p:attrNameLst>
                                      </p:cBhvr>
                                      <p:tavLst>
                                        <p:tav tm="0">
                                          <p:val>
                                            <p:strVal val="#ppt_y+.1"/>
                                          </p:val>
                                        </p:tav>
                                        <p:tav tm="100000">
                                          <p:val>
                                            <p:strVal val="#ppt_y"/>
                                          </p:val>
                                        </p:tav>
                                      </p:tavLst>
                                    </p:anim>
                                  </p:childTnLst>
                                </p:cTn>
                              </p:par>
                              <p:par>
                                <p:cTn id="26" presetID="42" presetClass="entr" presetSubtype="0" fill="hold" nodeType="with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fade">
                                      <p:cBhvr>
                                        <p:cTn id="28" dur="1000"/>
                                        <p:tgtEl>
                                          <p:spTgt spid="19"/>
                                        </p:tgtEl>
                                      </p:cBhvr>
                                    </p:animEffect>
                                    <p:anim calcmode="lin" valueType="num">
                                      <p:cBhvr>
                                        <p:cTn id="29" dur="1000" fill="hold"/>
                                        <p:tgtEl>
                                          <p:spTgt spid="19"/>
                                        </p:tgtEl>
                                        <p:attrNameLst>
                                          <p:attrName>ppt_x</p:attrName>
                                        </p:attrNameLst>
                                      </p:cBhvr>
                                      <p:tavLst>
                                        <p:tav tm="0">
                                          <p:val>
                                            <p:strVal val="#ppt_x"/>
                                          </p:val>
                                        </p:tav>
                                        <p:tav tm="100000">
                                          <p:val>
                                            <p:strVal val="#ppt_x"/>
                                          </p:val>
                                        </p:tav>
                                      </p:tavLst>
                                    </p:anim>
                                    <p:anim calcmode="lin" valueType="num">
                                      <p:cBhvr>
                                        <p:cTn id="30"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5" name="矩形 4"/>
          <p:cNvSpPr/>
          <p:nvPr/>
        </p:nvSpPr>
        <p:spPr>
          <a:xfrm>
            <a:off x="0" y="215155"/>
            <a:ext cx="12192000" cy="6653605"/>
          </a:xfrm>
          <a:prstGeom prst="rect">
            <a:avLst/>
          </a:prstGeom>
          <a:blipFill dpi="0" rotWithShape="1">
            <a:blip r:embed="rId2">
              <a:alphaModFix amt="1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p:nvSpPr>
        <p:spPr>
          <a:xfrm>
            <a:off x="1616417" y="1682667"/>
            <a:ext cx="5620987" cy="3693319"/>
          </a:xfrm>
          <a:prstGeom prst="rect">
            <a:avLst/>
          </a:prstGeom>
          <a:noFill/>
        </p:spPr>
        <p:txBody>
          <a:bodyPr vert="horz" wrap="square" rtlCol="0">
            <a:spAutoFit/>
          </a:bodyPr>
          <a:lstStyle/>
          <a:p>
            <a:pPr>
              <a:lnSpc>
                <a:spcPct val="200000"/>
              </a:lnSpc>
            </a:pPr>
            <a:r>
              <a:rPr lang="zh-CN" altLang="en-US" sz="1300" spc="600" dirty="0" smtClean="0">
                <a:latin typeface="+mn-ea"/>
              </a:rPr>
              <a:t>作为</a:t>
            </a:r>
            <a:r>
              <a:rPr lang="zh-CN" altLang="en-US" sz="1300" spc="600" dirty="0">
                <a:latin typeface="+mn-ea"/>
              </a:rPr>
              <a:t>古代季节星宿标志的“大火”星，在季秋九月隐退，</a:t>
            </a:r>
            <a:r>
              <a:rPr lang="en-US" altLang="zh-CN" sz="1300" spc="600" dirty="0">
                <a:latin typeface="+mn-ea"/>
              </a:rPr>
              <a:t>《</a:t>
            </a:r>
            <a:r>
              <a:rPr lang="zh-CN" altLang="en-US" sz="1300" spc="600" dirty="0">
                <a:latin typeface="+mn-ea"/>
              </a:rPr>
              <a:t>夏小正</a:t>
            </a:r>
            <a:r>
              <a:rPr lang="en-US" altLang="zh-CN" sz="1300" spc="600" dirty="0">
                <a:latin typeface="+mn-ea"/>
              </a:rPr>
              <a:t>》</a:t>
            </a:r>
            <a:r>
              <a:rPr lang="zh-CN" altLang="en-US" sz="1300" spc="600" dirty="0">
                <a:latin typeface="+mn-ea"/>
              </a:rPr>
              <a:t>称“九月内火”，“大火”星的退隐，不仅使一向以大火星为季节生产与季节生活标识的古人失去了时间的坐标，同时使将大火奉若神明的古人产生莫名的恐惧，火神的休眠意味着漫漫长冬的到来，因此，在“内火”时节，一如其出现时要有迎火仪式那样，人们要举行相应的送行祭仪。古代的祭仪情形虽渺茫难晓，但还是可以从后世的重阳节仪中寻找到一些古俗遗痕。</a:t>
            </a:r>
            <a:endParaRPr lang="zh-CN" altLang="en-US" sz="1300" spc="600" dirty="0">
              <a:latin typeface="+mn-ea"/>
            </a:endParaRPr>
          </a:p>
        </p:txBody>
      </p:sp>
      <p:sp>
        <p:nvSpPr>
          <p:cNvPr id="3" name="文本框 2"/>
          <p:cNvSpPr txBox="1"/>
          <p:nvPr/>
        </p:nvSpPr>
        <p:spPr>
          <a:xfrm>
            <a:off x="1567897" y="1194237"/>
            <a:ext cx="8556188" cy="584775"/>
          </a:xfrm>
          <a:prstGeom prst="rect">
            <a:avLst/>
          </a:prstGeom>
          <a:noFill/>
        </p:spPr>
        <p:txBody>
          <a:bodyPr vert="horz" wrap="square" rtlCol="0">
            <a:spAutoFit/>
          </a:bodyPr>
          <a:lstStyle/>
          <a:p>
            <a:pPr>
              <a:lnSpc>
                <a:spcPct val="200000"/>
              </a:lnSpc>
            </a:pPr>
            <a:r>
              <a:rPr lang="zh-CN" altLang="en-US" sz="1600" spc="600" dirty="0">
                <a:latin typeface="华文中宋" panose="02010600040101010101" pitchFamily="2" charset="-122"/>
                <a:ea typeface="华文中宋" panose="02010600040101010101" pitchFamily="2" charset="-122"/>
              </a:rPr>
              <a:t>重阳节的原型之一是古代的祭祀大火的仪式</a:t>
            </a:r>
            <a:r>
              <a:rPr lang="zh-CN" altLang="en-US" sz="1600" spc="600" dirty="0" smtClean="0">
                <a:latin typeface="华文中宋" panose="02010600040101010101" pitchFamily="2" charset="-122"/>
                <a:ea typeface="华文中宋" panose="02010600040101010101" pitchFamily="2" charset="-122"/>
              </a:rPr>
              <a:t>。</a:t>
            </a:r>
            <a:endParaRPr lang="zh-CN" altLang="en-US" sz="1600" spc="600" dirty="0">
              <a:latin typeface="华文中宋" panose="02010600040101010101" pitchFamily="2" charset="-122"/>
              <a:ea typeface="华文中宋" panose="02010600040101010101" pitchFamily="2" charset="-122"/>
            </a:endParaRPr>
          </a:p>
        </p:txBody>
      </p:sp>
      <p:pic>
        <p:nvPicPr>
          <p:cNvPr id="4" name="图片 3"/>
          <p:cNvPicPr>
            <a:picLocks noChangeAspect="1"/>
          </p:cNvPicPr>
          <p:nvPr/>
        </p:nvPicPr>
        <p:blipFill>
          <a:blip r:embed="rId3" cstate="screen"/>
          <a:stretch>
            <a:fillRect/>
          </a:stretch>
        </p:blipFill>
        <p:spPr>
          <a:xfrm>
            <a:off x="8882177" y="1054251"/>
            <a:ext cx="2886679" cy="888571"/>
          </a:xfrm>
          <a:prstGeom prst="rect">
            <a:avLst/>
          </a:prstGeom>
        </p:spPr>
      </p:pic>
      <p:grpSp>
        <p:nvGrpSpPr>
          <p:cNvPr id="20" name="组合 19"/>
          <p:cNvGrpSpPr/>
          <p:nvPr/>
        </p:nvGrpSpPr>
        <p:grpSpPr>
          <a:xfrm>
            <a:off x="-30712" y="-932367"/>
            <a:ext cx="958082" cy="4861802"/>
            <a:chOff x="-30713" y="-932367"/>
            <a:chExt cx="958082" cy="4861802"/>
          </a:xfrm>
        </p:grpSpPr>
        <p:grpSp>
          <p:nvGrpSpPr>
            <p:cNvPr id="21" name="组合 20"/>
            <p:cNvGrpSpPr/>
            <p:nvPr/>
          </p:nvGrpSpPr>
          <p:grpSpPr>
            <a:xfrm>
              <a:off x="-30713" y="-932367"/>
              <a:ext cx="697431" cy="4861802"/>
              <a:chOff x="-30713" y="-932367"/>
              <a:chExt cx="697431" cy="4861802"/>
            </a:xfrm>
          </p:grpSpPr>
          <p:grpSp>
            <p:nvGrpSpPr>
              <p:cNvPr id="24" name="组合 23"/>
              <p:cNvGrpSpPr/>
              <p:nvPr/>
            </p:nvGrpSpPr>
            <p:grpSpPr>
              <a:xfrm>
                <a:off x="228600" y="16565"/>
                <a:ext cx="435429" cy="2580710"/>
                <a:chOff x="2744560" y="1981200"/>
                <a:chExt cx="435429" cy="2580710"/>
              </a:xfrm>
            </p:grpSpPr>
            <p:cxnSp>
              <p:nvCxnSpPr>
                <p:cNvPr id="27" name="直接连接符 26"/>
                <p:cNvCxnSpPr/>
                <p:nvPr/>
              </p:nvCxnSpPr>
              <p:spPr>
                <a:xfrm>
                  <a:off x="2958191" y="4367067"/>
                  <a:ext cx="4083" cy="194843"/>
                </a:xfrm>
                <a:prstGeom prst="line">
                  <a:avLst/>
                </a:prstGeom>
                <a:ln w="12700">
                  <a:solidFill>
                    <a:srgbClr val="D5BB67"/>
                  </a:solidFill>
                </a:ln>
              </p:spPr>
              <p:style>
                <a:lnRef idx="1">
                  <a:schemeClr val="accent1"/>
                </a:lnRef>
                <a:fillRef idx="0">
                  <a:schemeClr val="accent1"/>
                </a:fillRef>
                <a:effectRef idx="0">
                  <a:schemeClr val="accent1"/>
                </a:effectRef>
                <a:fontRef idx="minor">
                  <a:schemeClr val="tx1"/>
                </a:fontRef>
              </p:style>
            </p:cxnSp>
            <p:grpSp>
              <p:nvGrpSpPr>
                <p:cNvPr id="28" name="组合 27"/>
                <p:cNvGrpSpPr/>
                <p:nvPr/>
              </p:nvGrpSpPr>
              <p:grpSpPr>
                <a:xfrm>
                  <a:off x="2744560" y="2951922"/>
                  <a:ext cx="435429" cy="1524000"/>
                  <a:chOff x="2973160" y="2951922"/>
                  <a:chExt cx="435429" cy="1524000"/>
                </a:xfrm>
              </p:grpSpPr>
              <p:sp>
                <p:nvSpPr>
                  <p:cNvPr id="30" name="矩形 29"/>
                  <p:cNvSpPr/>
                  <p:nvPr/>
                </p:nvSpPr>
                <p:spPr>
                  <a:xfrm>
                    <a:off x="2973160" y="2951922"/>
                    <a:ext cx="435429" cy="1524000"/>
                  </a:xfrm>
                  <a:prstGeom prst="rect">
                    <a:avLst/>
                  </a:prstGeom>
                  <a:solidFill>
                    <a:schemeClr val="bg1"/>
                  </a:solidFill>
                  <a:ln w="12700">
                    <a:solidFill>
                      <a:srgbClr val="D5BB6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流程图: 接点 30"/>
                  <p:cNvSpPr/>
                  <p:nvPr/>
                </p:nvSpPr>
                <p:spPr>
                  <a:xfrm>
                    <a:off x="3143249" y="2971800"/>
                    <a:ext cx="95250" cy="95250"/>
                  </a:xfrm>
                  <a:prstGeom prst="flowChartConnector">
                    <a:avLst/>
                  </a:prstGeom>
                  <a:solidFill>
                    <a:srgbClr val="8E73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流程图: 接点 31"/>
                  <p:cNvSpPr/>
                  <p:nvPr/>
                </p:nvSpPr>
                <p:spPr>
                  <a:xfrm>
                    <a:off x="3143249" y="4319442"/>
                    <a:ext cx="95250" cy="95250"/>
                  </a:xfrm>
                  <a:prstGeom prst="flowChartConnector">
                    <a:avLst/>
                  </a:prstGeom>
                  <a:solidFill>
                    <a:srgbClr val="8E73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29" name="直接连接符 28"/>
                <p:cNvCxnSpPr/>
                <p:nvPr/>
              </p:nvCxnSpPr>
              <p:spPr>
                <a:xfrm>
                  <a:off x="2962274" y="1981200"/>
                  <a:ext cx="0" cy="990600"/>
                </a:xfrm>
                <a:prstGeom prst="line">
                  <a:avLst/>
                </a:prstGeom>
                <a:ln w="12700">
                  <a:solidFill>
                    <a:srgbClr val="D5BB67"/>
                  </a:solidFill>
                </a:ln>
              </p:spPr>
              <p:style>
                <a:lnRef idx="1">
                  <a:schemeClr val="accent1"/>
                </a:lnRef>
                <a:fillRef idx="0">
                  <a:schemeClr val="accent1"/>
                </a:fillRef>
                <a:effectRef idx="0">
                  <a:schemeClr val="accent1"/>
                </a:effectRef>
                <a:fontRef idx="minor">
                  <a:schemeClr val="tx1"/>
                </a:fontRef>
              </p:style>
            </p:cxnSp>
          </p:grpSp>
          <p:sp>
            <p:nvSpPr>
              <p:cNvPr id="25" name="文本框 24"/>
              <p:cNvSpPr txBox="1"/>
              <p:nvPr/>
            </p:nvSpPr>
            <p:spPr>
              <a:xfrm>
                <a:off x="235831" y="1054790"/>
                <a:ext cx="430887" cy="1522139"/>
              </a:xfrm>
              <a:prstGeom prst="rect">
                <a:avLst/>
              </a:prstGeom>
              <a:noFill/>
            </p:spPr>
            <p:txBody>
              <a:bodyPr vert="eaVert" wrap="square" rtlCol="0">
                <a:spAutoFit/>
              </a:bodyPr>
              <a:lstStyle/>
              <a:p>
                <a:pPr algn="ctr"/>
                <a:r>
                  <a:rPr lang="zh-CN" altLang="en-US" sz="1600" b="1" spc="1600" dirty="0" smtClean="0">
                    <a:solidFill>
                      <a:schemeClr val="tx1">
                        <a:lumMod val="85000"/>
                        <a:lumOff val="15000"/>
                      </a:schemeClr>
                    </a:solidFill>
                    <a:latin typeface="汉仪楷体繁" panose="02010600000101010101" pitchFamily="2" charset="-122"/>
                    <a:ea typeface="汉仪楷体繁" panose="02010600000101010101" pitchFamily="2" charset="-122"/>
                  </a:rPr>
                  <a:t>重阳节</a:t>
                </a:r>
                <a:endParaRPr lang="zh-CN" altLang="en-US" sz="1600" b="1" spc="1600" dirty="0">
                  <a:solidFill>
                    <a:schemeClr val="tx1">
                      <a:lumMod val="85000"/>
                      <a:lumOff val="15000"/>
                    </a:schemeClr>
                  </a:solidFill>
                  <a:latin typeface="汉仪楷体繁" panose="02010600000101010101" pitchFamily="2" charset="-122"/>
                  <a:ea typeface="汉仪楷体繁" panose="02010600000101010101" pitchFamily="2" charset="-122"/>
                </a:endParaRPr>
              </a:p>
            </p:txBody>
          </p:sp>
          <p:sp>
            <p:nvSpPr>
              <p:cNvPr id="26" name="文本框 25"/>
              <p:cNvSpPr txBox="1"/>
              <p:nvPr/>
            </p:nvSpPr>
            <p:spPr>
              <a:xfrm>
                <a:off x="-30713" y="-932367"/>
                <a:ext cx="323165" cy="4861802"/>
              </a:xfrm>
              <a:prstGeom prst="rect">
                <a:avLst/>
              </a:prstGeom>
              <a:noFill/>
            </p:spPr>
            <p:txBody>
              <a:bodyPr vert="eaVert" wrap="square" rtlCol="0">
                <a:spAutoFit/>
              </a:bodyPr>
              <a:lstStyle/>
              <a:p>
                <a:pPr algn="ctr"/>
                <a:r>
                  <a:rPr lang="zh-CN" altLang="en-US" sz="900" spc="3000" dirty="0" smtClean="0">
                    <a:solidFill>
                      <a:srgbClr val="64605E"/>
                    </a:solidFill>
                    <a:latin typeface="+mn-ea"/>
                  </a:rPr>
                  <a:t>中国传统节日</a:t>
                </a:r>
                <a:endParaRPr lang="zh-CN" altLang="en-US" sz="900" spc="3000" dirty="0">
                  <a:solidFill>
                    <a:srgbClr val="64605E"/>
                  </a:solidFill>
                  <a:latin typeface="+mn-ea"/>
                </a:endParaRPr>
              </a:p>
            </p:txBody>
          </p:sp>
        </p:grpSp>
        <p:pic>
          <p:nvPicPr>
            <p:cNvPr id="22" name="图片 21"/>
            <p:cNvPicPr>
              <a:picLocks noChangeAspect="1"/>
            </p:cNvPicPr>
            <p:nvPr/>
          </p:nvPicPr>
          <p:blipFill>
            <a:blip r:embed="rId4" cstate="screen"/>
            <a:stretch>
              <a:fillRect/>
            </a:stretch>
          </p:blipFill>
          <p:spPr>
            <a:xfrm>
              <a:off x="377496" y="2597275"/>
              <a:ext cx="549873" cy="1080415"/>
            </a:xfrm>
            <a:prstGeom prst="rect">
              <a:avLst/>
            </a:prstGeom>
          </p:spPr>
        </p:pic>
        <p:pic>
          <p:nvPicPr>
            <p:cNvPr id="23" name="图片 22"/>
            <p:cNvPicPr>
              <a:picLocks noChangeAspect="1"/>
            </p:cNvPicPr>
            <p:nvPr/>
          </p:nvPicPr>
          <p:blipFill>
            <a:blip r:embed="rId5" cstate="screen"/>
            <a:stretch>
              <a:fillRect/>
            </a:stretch>
          </p:blipFill>
          <p:spPr>
            <a:xfrm rot="21059729" flipH="1">
              <a:off x="188592" y="2575993"/>
              <a:ext cx="361818" cy="710916"/>
            </a:xfrm>
            <a:prstGeom prst="rect">
              <a:avLst/>
            </a:prstGeom>
          </p:spPr>
        </p:pic>
      </p:grpSp>
      <p:pic>
        <p:nvPicPr>
          <p:cNvPr id="33" name="图片 32"/>
          <p:cNvPicPr>
            <a:picLocks noChangeAspect="1"/>
          </p:cNvPicPr>
          <p:nvPr/>
        </p:nvPicPr>
        <p:blipFill>
          <a:blip r:embed="rId6"/>
          <a:stretch>
            <a:fillRect/>
          </a:stretch>
        </p:blipFill>
        <p:spPr>
          <a:xfrm>
            <a:off x="6358223" y="16565"/>
            <a:ext cx="5995555" cy="68580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7" presetClass="entr" presetSubtype="0" fill="hold" nodeType="after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1000"/>
                                        <p:tgtEl>
                                          <p:spTgt spid="20"/>
                                        </p:tgtEl>
                                      </p:cBhvr>
                                    </p:animEffect>
                                    <p:anim calcmode="lin" valueType="num">
                                      <p:cBhvr>
                                        <p:cTn id="14" dur="1000" fill="hold"/>
                                        <p:tgtEl>
                                          <p:spTgt spid="20"/>
                                        </p:tgtEl>
                                        <p:attrNameLst>
                                          <p:attrName>ppt_x</p:attrName>
                                        </p:attrNameLst>
                                      </p:cBhvr>
                                      <p:tavLst>
                                        <p:tav tm="0">
                                          <p:val>
                                            <p:strVal val="#ppt_x"/>
                                          </p:val>
                                        </p:tav>
                                        <p:tav tm="100000">
                                          <p:val>
                                            <p:strVal val="#ppt_x"/>
                                          </p:val>
                                        </p:tav>
                                      </p:tavLst>
                                    </p:anim>
                                    <p:anim calcmode="lin" valueType="num">
                                      <p:cBhvr>
                                        <p:cTn id="15" dur="1000" fill="hold"/>
                                        <p:tgtEl>
                                          <p:spTgt spid="20"/>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16" presetClass="entr" presetSubtype="37" fill="hold" nodeType="afterEffect">
                                  <p:stCondLst>
                                    <p:cond delay="0"/>
                                  </p:stCondLst>
                                  <p:childTnLst>
                                    <p:set>
                                      <p:cBhvr>
                                        <p:cTn id="18" dur="1" fill="hold">
                                          <p:stCondLst>
                                            <p:cond delay="0"/>
                                          </p:stCondLst>
                                        </p:cTn>
                                        <p:tgtEl>
                                          <p:spTgt spid="33"/>
                                        </p:tgtEl>
                                        <p:attrNameLst>
                                          <p:attrName>style.visibility</p:attrName>
                                        </p:attrNameLst>
                                      </p:cBhvr>
                                      <p:to>
                                        <p:strVal val="visible"/>
                                      </p:to>
                                    </p:set>
                                    <p:animEffect transition="in" filter="barn(outVertical)">
                                      <p:cBhvr>
                                        <p:cTn id="19" dur="1000"/>
                                        <p:tgtEl>
                                          <p:spTgt spid="33"/>
                                        </p:tgtEl>
                                      </p:cBhvr>
                                    </p:animEffect>
                                  </p:childTnLst>
                                </p:cTn>
                              </p:par>
                            </p:childTnLst>
                          </p:cTn>
                        </p:par>
                        <p:par>
                          <p:cTn id="20" fill="hold">
                            <p:stCondLst>
                              <p:cond delay="3000"/>
                            </p:stCondLst>
                            <p:childTnLst>
                              <p:par>
                                <p:cTn id="21" presetID="22" presetClass="entr" presetSubtype="2" fill="hold" grpId="0" nodeType="after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wipe(right)">
                                      <p:cBhvr>
                                        <p:cTn id="23" dur="1000"/>
                                        <p:tgtEl>
                                          <p:spTgt spid="3"/>
                                        </p:tgtEl>
                                      </p:cBhvr>
                                    </p:animEffect>
                                  </p:childTnLst>
                                </p:cTn>
                              </p:par>
                            </p:childTnLst>
                          </p:cTn>
                        </p:par>
                        <p:par>
                          <p:cTn id="24" fill="hold">
                            <p:stCondLst>
                              <p:cond delay="4000"/>
                            </p:stCondLst>
                            <p:childTnLst>
                              <p:par>
                                <p:cTn id="25" presetID="22" presetClass="entr" presetSubtype="2" fill="hold" grpId="0" nodeType="after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wipe(right)">
                                      <p:cBhvr>
                                        <p:cTn id="2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 grpId="0"/>
      <p:bldP spid="3"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1">
            <a:alphaModFix amt="40000"/>
            <a:lum/>
          </a:blip>
          <a:srcRect/>
          <a:stretch>
            <a:fillRect/>
          </a:stretch>
        </a:blipFill>
        <a:effectLst/>
      </p:bgPr>
    </p:bg>
    <p:spTree>
      <p:nvGrpSpPr>
        <p:cNvPr id="1" name=""/>
        <p:cNvGrpSpPr/>
        <p:nvPr/>
      </p:nvGrpSpPr>
      <p:grpSpPr>
        <a:xfrm>
          <a:off x="0" y="0"/>
          <a:ext cx="0" cy="0"/>
          <a:chOff x="0" y="0"/>
          <a:chExt cx="0" cy="0"/>
        </a:xfrm>
      </p:grpSpPr>
      <p:sp>
        <p:nvSpPr>
          <p:cNvPr id="2" name="矩形 1"/>
          <p:cNvSpPr/>
          <p:nvPr/>
        </p:nvSpPr>
        <p:spPr>
          <a:xfrm>
            <a:off x="0" y="215155"/>
            <a:ext cx="12192000" cy="6653605"/>
          </a:xfrm>
          <a:prstGeom prst="rect">
            <a:avLst/>
          </a:prstGeom>
          <a:blipFill dpi="0" rotWithShape="1">
            <a:blip r:embed="rId2">
              <a:alphaModFix amt="4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p:cNvPicPr>
            <a:picLocks noChangeAspect="1"/>
          </p:cNvPicPr>
          <p:nvPr/>
        </p:nvPicPr>
        <p:blipFill>
          <a:blip r:embed="rId3" cstate="screen"/>
          <a:stretch>
            <a:fillRect/>
          </a:stretch>
        </p:blipFill>
        <p:spPr>
          <a:xfrm>
            <a:off x="8882177" y="1054251"/>
            <a:ext cx="2886679" cy="888571"/>
          </a:xfrm>
          <a:prstGeom prst="rect">
            <a:avLst/>
          </a:prstGeom>
        </p:spPr>
      </p:pic>
      <p:pic>
        <p:nvPicPr>
          <p:cNvPr id="4" name="图片 3"/>
          <p:cNvPicPr>
            <a:picLocks noChangeAspect="1"/>
          </p:cNvPicPr>
          <p:nvPr/>
        </p:nvPicPr>
        <p:blipFill>
          <a:blip r:embed="rId4" cstate="screen"/>
          <a:stretch>
            <a:fillRect/>
          </a:stretch>
        </p:blipFill>
        <p:spPr>
          <a:xfrm>
            <a:off x="350844" y="5621977"/>
            <a:ext cx="907803" cy="907802"/>
          </a:xfrm>
          <a:prstGeom prst="rect">
            <a:avLst/>
          </a:prstGeom>
        </p:spPr>
      </p:pic>
      <p:grpSp>
        <p:nvGrpSpPr>
          <p:cNvPr id="8" name="组合 7"/>
          <p:cNvGrpSpPr/>
          <p:nvPr/>
        </p:nvGrpSpPr>
        <p:grpSpPr>
          <a:xfrm>
            <a:off x="5238255" y="1058955"/>
            <a:ext cx="1570868" cy="3648621"/>
            <a:chOff x="3564396" y="2220109"/>
            <a:chExt cx="1570868" cy="2911288"/>
          </a:xfrm>
        </p:grpSpPr>
        <p:sp>
          <p:nvSpPr>
            <p:cNvPr id="9" name="文本框 8"/>
            <p:cNvSpPr txBox="1"/>
            <p:nvPr/>
          </p:nvSpPr>
          <p:spPr>
            <a:xfrm>
              <a:off x="3564396" y="2835736"/>
              <a:ext cx="738664" cy="1466451"/>
            </a:xfrm>
            <a:prstGeom prst="rect">
              <a:avLst/>
            </a:prstGeom>
            <a:solidFill>
              <a:srgbClr val="D7E0EB"/>
            </a:solidFill>
          </p:spPr>
          <p:txBody>
            <a:bodyPr vert="eaVert" wrap="square" rtlCol="0">
              <a:spAutoFit/>
            </a:bodyPr>
            <a:lstStyle/>
            <a:p>
              <a:pPr algn="ctr"/>
              <a:r>
                <a:rPr lang="zh-CN" altLang="en-US" sz="3600" spc="600" dirty="0" smtClean="0">
                  <a:blipFill dpi="0" rotWithShape="1">
                    <a:blip r:embed="rId5"/>
                    <a:srcRect/>
                    <a:stretch>
                      <a:fillRect/>
                    </a:stretch>
                  </a:blipFill>
                  <a:latin typeface="汉仪乐喵体简" panose="00020600040101010101" pitchFamily="18" charset="-122"/>
                  <a:ea typeface="汉仪乐喵体简" panose="00020600040101010101" pitchFamily="18" charset="-122"/>
                </a:rPr>
                <a:t>第</a:t>
              </a:r>
              <a:r>
                <a:rPr lang="zh-CN" altLang="en-US" sz="3600" spc="600" dirty="0">
                  <a:blipFill dpi="0" rotWithShape="1">
                    <a:blip r:embed="rId5"/>
                    <a:srcRect/>
                    <a:stretch>
                      <a:fillRect/>
                    </a:stretch>
                  </a:blipFill>
                  <a:latin typeface="汉仪乐喵体简" panose="00020600040101010101" pitchFamily="18" charset="-122"/>
                  <a:ea typeface="汉仪乐喵体简" panose="00020600040101010101" pitchFamily="18" charset="-122"/>
                </a:rPr>
                <a:t>二</a:t>
              </a:r>
              <a:r>
                <a:rPr lang="zh-CN" altLang="en-US" sz="3600" spc="600" dirty="0" smtClean="0">
                  <a:blipFill dpi="0" rotWithShape="1">
                    <a:blip r:embed="rId5"/>
                    <a:srcRect/>
                    <a:stretch>
                      <a:fillRect/>
                    </a:stretch>
                  </a:blipFill>
                  <a:latin typeface="汉仪乐喵体简" panose="00020600040101010101" pitchFamily="18" charset="-122"/>
                  <a:ea typeface="汉仪乐喵体简" panose="00020600040101010101" pitchFamily="18" charset="-122"/>
                </a:rPr>
                <a:t>章</a:t>
              </a:r>
              <a:endParaRPr lang="zh-CN" altLang="en-US" sz="3600" spc="600" dirty="0">
                <a:blipFill dpi="0" rotWithShape="1">
                  <a:blip r:embed="rId5"/>
                  <a:srcRect/>
                  <a:stretch>
                    <a:fillRect/>
                  </a:stretch>
                </a:blipFill>
                <a:latin typeface="汉仪乐喵体简" panose="00020600040101010101" pitchFamily="18" charset="-122"/>
                <a:ea typeface="汉仪乐喵体简" panose="00020600040101010101" pitchFamily="18" charset="-122"/>
              </a:endParaRPr>
            </a:p>
          </p:txBody>
        </p:sp>
        <p:sp>
          <p:nvSpPr>
            <p:cNvPr id="10" name="文本框 9"/>
            <p:cNvSpPr txBox="1"/>
            <p:nvPr/>
          </p:nvSpPr>
          <p:spPr>
            <a:xfrm>
              <a:off x="4519711" y="2220109"/>
              <a:ext cx="615553" cy="2911288"/>
            </a:xfrm>
            <a:prstGeom prst="rect">
              <a:avLst/>
            </a:prstGeom>
            <a:noFill/>
          </p:spPr>
          <p:txBody>
            <a:bodyPr vert="eaVert" wrap="square" rtlCol="0">
              <a:spAutoFit/>
            </a:bodyPr>
            <a:lstStyle/>
            <a:p>
              <a:pPr algn="ctr"/>
              <a:r>
                <a:rPr lang="zh-CN" altLang="en-US" sz="2800" spc="3000" dirty="0" smtClean="0">
                  <a:blipFill dpi="0" rotWithShape="1">
                    <a:blip r:embed="rId5"/>
                    <a:srcRect/>
                    <a:stretch>
                      <a:fillRect/>
                    </a:stretch>
                  </a:blipFill>
                  <a:latin typeface="微软雅黑" panose="020B0503020204020204" pitchFamily="34" charset="-122"/>
                  <a:ea typeface="微软雅黑" panose="020B0503020204020204" pitchFamily="34" charset="-122"/>
                </a:rPr>
                <a:t>民间习俗</a:t>
              </a:r>
              <a:endParaRPr lang="zh-CN" altLang="en-US" sz="2800" spc="3000" dirty="0">
                <a:blipFill dpi="0" rotWithShape="1">
                  <a:blip r:embed="rId5"/>
                  <a:srcRect/>
                  <a:stretch>
                    <a:fillRect/>
                  </a:stretch>
                </a:blipFill>
                <a:latin typeface="微软雅黑" panose="020B0503020204020204" pitchFamily="34" charset="-122"/>
                <a:ea typeface="微软雅黑" panose="020B0503020204020204" pitchFamily="34" charset="-122"/>
              </a:endParaRPr>
            </a:p>
          </p:txBody>
        </p:sp>
      </p:grpSp>
      <p:sp>
        <p:nvSpPr>
          <p:cNvPr id="20" name="文本框 19"/>
          <p:cNvSpPr txBox="1"/>
          <p:nvPr/>
        </p:nvSpPr>
        <p:spPr>
          <a:xfrm>
            <a:off x="2482406" y="5003337"/>
            <a:ext cx="7227189" cy="415498"/>
          </a:xfrm>
          <a:prstGeom prst="rect">
            <a:avLst/>
          </a:prstGeom>
          <a:noFill/>
        </p:spPr>
        <p:txBody>
          <a:bodyPr vert="horz" wrap="square" rtlCol="0">
            <a:spAutoFit/>
          </a:bodyPr>
          <a:lstStyle/>
          <a:p>
            <a:pPr algn="ctr">
              <a:lnSpc>
                <a:spcPct val="150000"/>
              </a:lnSpc>
            </a:pPr>
            <a:r>
              <a:rPr lang="zh-CN" altLang="en-US" sz="700" spc="600" dirty="0">
                <a:solidFill>
                  <a:schemeClr val="tx1">
                    <a:lumMod val="50000"/>
                    <a:lumOff val="50000"/>
                  </a:schemeClr>
                </a:solidFill>
                <a:ea typeface="微软雅黑" panose="020B0503020204020204" pitchFamily="34" charset="-122"/>
              </a:rPr>
              <a:t>此处添加详细文本描述，建议与标题相关并符合整体语言风格，语言描述尽量简洁生动。尽量将每页幻灯片的字数控制在</a:t>
            </a:r>
            <a:r>
              <a:rPr lang="en-US" altLang="zh-CN" sz="700" spc="600" dirty="0">
                <a:solidFill>
                  <a:schemeClr val="tx1">
                    <a:lumMod val="50000"/>
                    <a:lumOff val="50000"/>
                  </a:schemeClr>
                </a:solidFill>
                <a:ea typeface="微软雅黑" panose="020B0503020204020204" pitchFamily="34" charset="-122"/>
              </a:rPr>
              <a:t>200</a:t>
            </a:r>
            <a:r>
              <a:rPr lang="zh-CN" altLang="en-US" sz="700" spc="600" dirty="0">
                <a:solidFill>
                  <a:schemeClr val="tx1">
                    <a:lumMod val="50000"/>
                    <a:lumOff val="50000"/>
                  </a:schemeClr>
                </a:solidFill>
                <a:ea typeface="微软雅黑" panose="020B0503020204020204" pitchFamily="34" charset="-122"/>
              </a:rPr>
              <a:t>字以内，据统计每页幻灯片的最好控制在</a:t>
            </a:r>
            <a:r>
              <a:rPr lang="en-US" altLang="zh-CN" sz="700" spc="600" dirty="0">
                <a:solidFill>
                  <a:schemeClr val="tx1">
                    <a:lumMod val="50000"/>
                    <a:lumOff val="50000"/>
                  </a:schemeClr>
                </a:solidFill>
                <a:ea typeface="微软雅黑" panose="020B0503020204020204" pitchFamily="34" charset="-122"/>
              </a:rPr>
              <a:t>5</a:t>
            </a:r>
            <a:r>
              <a:rPr lang="zh-CN" altLang="en-US" sz="700" spc="600" dirty="0">
                <a:solidFill>
                  <a:schemeClr val="tx1">
                    <a:lumMod val="50000"/>
                    <a:lumOff val="50000"/>
                  </a:schemeClr>
                </a:solidFill>
                <a:ea typeface="微软雅黑" panose="020B0503020204020204" pitchFamily="34" charset="-122"/>
              </a:rPr>
              <a:t>分钟之内。</a:t>
            </a:r>
            <a:endParaRPr lang="zh-CN" altLang="en-US" sz="700" spc="600" dirty="0">
              <a:solidFill>
                <a:schemeClr val="tx1">
                  <a:lumMod val="50000"/>
                  <a:lumOff val="50000"/>
                </a:schemeClr>
              </a:solidFill>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53" presetClass="entr" presetSubtype="16" fill="hold" nodeType="after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p:cTn id="13" dur="500" fill="hold"/>
                                        <p:tgtEl>
                                          <p:spTgt spid="8"/>
                                        </p:tgtEl>
                                        <p:attrNameLst>
                                          <p:attrName>ppt_w</p:attrName>
                                        </p:attrNameLst>
                                      </p:cBhvr>
                                      <p:tavLst>
                                        <p:tav tm="0">
                                          <p:val>
                                            <p:fltVal val="0"/>
                                          </p:val>
                                        </p:tav>
                                        <p:tav tm="100000">
                                          <p:val>
                                            <p:strVal val="#ppt_w"/>
                                          </p:val>
                                        </p:tav>
                                      </p:tavLst>
                                    </p:anim>
                                    <p:anim calcmode="lin" valueType="num">
                                      <p:cBhvr>
                                        <p:cTn id="14" dur="500" fill="hold"/>
                                        <p:tgtEl>
                                          <p:spTgt spid="8"/>
                                        </p:tgtEl>
                                        <p:attrNameLst>
                                          <p:attrName>ppt_h</p:attrName>
                                        </p:attrNameLst>
                                      </p:cBhvr>
                                      <p:tavLst>
                                        <p:tav tm="0">
                                          <p:val>
                                            <p:fltVal val="0"/>
                                          </p:val>
                                        </p:tav>
                                        <p:tav tm="100000">
                                          <p:val>
                                            <p:strVal val="#ppt_h"/>
                                          </p:val>
                                        </p:tav>
                                      </p:tavLst>
                                    </p:anim>
                                    <p:animEffect transition="in" filter="fade">
                                      <p:cBhvr>
                                        <p:cTn id="15" dur="500"/>
                                        <p:tgtEl>
                                          <p:spTgt spid="8"/>
                                        </p:tgtEl>
                                      </p:cBhvr>
                                    </p:animEffect>
                                  </p:childTnLst>
                                </p:cTn>
                              </p:par>
                            </p:childTnLst>
                          </p:cTn>
                        </p:par>
                        <p:par>
                          <p:cTn id="16" fill="hold">
                            <p:stCondLst>
                              <p:cond delay="1500"/>
                            </p:stCondLst>
                            <p:childTnLst>
                              <p:par>
                                <p:cTn id="17" presetID="42" presetClass="entr" presetSubtype="0" fill="hold" grpId="0" nodeType="after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1000"/>
                                        <p:tgtEl>
                                          <p:spTgt spid="20"/>
                                        </p:tgtEl>
                                      </p:cBhvr>
                                    </p:animEffect>
                                    <p:anim calcmode="lin" valueType="num">
                                      <p:cBhvr>
                                        <p:cTn id="20" dur="1000" fill="hold"/>
                                        <p:tgtEl>
                                          <p:spTgt spid="20"/>
                                        </p:tgtEl>
                                        <p:attrNameLst>
                                          <p:attrName>ppt_x</p:attrName>
                                        </p:attrNameLst>
                                      </p:cBhvr>
                                      <p:tavLst>
                                        <p:tav tm="0">
                                          <p:val>
                                            <p:strVal val="#ppt_x"/>
                                          </p:val>
                                        </p:tav>
                                        <p:tav tm="100000">
                                          <p:val>
                                            <p:strVal val="#ppt_x"/>
                                          </p:val>
                                        </p:tav>
                                      </p:tavLst>
                                    </p:anim>
                                    <p:anim calcmode="lin" valueType="num">
                                      <p:cBhvr>
                                        <p:cTn id="21" dur="1000" fill="hold"/>
                                        <p:tgtEl>
                                          <p:spTgt spid="20"/>
                                        </p:tgtEl>
                                        <p:attrNameLst>
                                          <p:attrName>ppt_y</p:attrName>
                                        </p:attrNameLst>
                                      </p:cBhvr>
                                      <p:tavLst>
                                        <p:tav tm="0">
                                          <p:val>
                                            <p:strVal val="#ppt_y+.1"/>
                                          </p:val>
                                        </p:tav>
                                        <p:tav tm="100000">
                                          <p:val>
                                            <p:strVal val="#ppt_y"/>
                                          </p:val>
                                        </p:tav>
                                      </p:tavLst>
                                    </p:anim>
                                  </p:childTnLst>
                                </p:cTn>
                              </p:par>
                            </p:childTnLst>
                          </p:cTn>
                        </p:par>
                        <p:par>
                          <p:cTn id="22" fill="hold">
                            <p:stCondLst>
                              <p:cond delay="2500"/>
                            </p:stCondLst>
                            <p:childTnLst>
                              <p:par>
                                <p:cTn id="23" presetID="22" presetClass="entr" presetSubtype="8" fill="hold" nodeType="after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wipe(left)">
                                      <p:cBhvr>
                                        <p:cTn id="25" dur="500"/>
                                        <p:tgtEl>
                                          <p:spTgt spid="4"/>
                                        </p:tgtEl>
                                      </p:cBhvr>
                                    </p:animEffect>
                                  </p:childTnLst>
                                </p:cTn>
                              </p:par>
                              <p:par>
                                <p:cTn id="26" presetID="42" presetClass="entr" presetSubtype="0" fill="hold" nodeType="withEffect">
                                  <p:stCondLst>
                                    <p:cond delay="0"/>
                                  </p:stCondLst>
                                  <p:childTnLst>
                                    <p:set>
                                      <p:cBhvr>
                                        <p:cTn id="27" dur="1" fill="hold">
                                          <p:stCondLst>
                                            <p:cond delay="0"/>
                                          </p:stCondLst>
                                        </p:cTn>
                                        <p:tgtEl>
                                          <p:spTgt spid="3"/>
                                        </p:tgtEl>
                                        <p:attrNameLst>
                                          <p:attrName>style.visibility</p:attrName>
                                        </p:attrNameLst>
                                      </p:cBhvr>
                                      <p:to>
                                        <p:strVal val="visible"/>
                                      </p:to>
                                    </p:set>
                                    <p:animEffect transition="in" filter="fade">
                                      <p:cBhvr>
                                        <p:cTn id="28" dur="1000"/>
                                        <p:tgtEl>
                                          <p:spTgt spid="3"/>
                                        </p:tgtEl>
                                      </p:cBhvr>
                                    </p:animEffect>
                                    <p:anim calcmode="lin" valueType="num">
                                      <p:cBhvr>
                                        <p:cTn id="29" dur="1000" fill="hold"/>
                                        <p:tgtEl>
                                          <p:spTgt spid="3"/>
                                        </p:tgtEl>
                                        <p:attrNameLst>
                                          <p:attrName>ppt_x</p:attrName>
                                        </p:attrNameLst>
                                      </p:cBhvr>
                                      <p:tavLst>
                                        <p:tav tm="0">
                                          <p:val>
                                            <p:strVal val="#ppt_x"/>
                                          </p:val>
                                        </p:tav>
                                        <p:tav tm="100000">
                                          <p:val>
                                            <p:strVal val="#ppt_x"/>
                                          </p:val>
                                        </p:tav>
                                      </p:tavLst>
                                    </p:anim>
                                    <p:anim calcmode="lin" valueType="num">
                                      <p:cBhvr>
                                        <p:cTn id="30"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215155"/>
            <a:ext cx="12192000" cy="6653605"/>
          </a:xfrm>
          <a:prstGeom prst="rect">
            <a:avLst/>
          </a:prstGeom>
          <a:blipFill dpi="0" rotWithShape="1">
            <a:blip r:embed="rId1">
              <a:alphaModFix amt="1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Content Placeholder 2"/>
          <p:cNvSpPr txBox="1"/>
          <p:nvPr/>
        </p:nvSpPr>
        <p:spPr>
          <a:xfrm>
            <a:off x="3780162" y="2481814"/>
            <a:ext cx="4613332" cy="1963894"/>
          </a:xfrm>
          <a:prstGeom prst="rect">
            <a:avLst/>
          </a:prstGeom>
        </p:spPr>
        <p:txBody>
          <a:bodyPr vert="eaVert" lIns="121920" tIns="60960" rIns="121920" bIns="60960"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defTabSz="1450340">
              <a:lnSpc>
                <a:spcPct val="200000"/>
              </a:lnSpc>
              <a:spcBef>
                <a:spcPts val="0"/>
              </a:spcBef>
              <a:buNone/>
            </a:pPr>
            <a:r>
              <a:rPr lang="zh-CN" altLang="en-US" sz="1600" spc="900" dirty="0">
                <a:solidFill>
                  <a:schemeClr val="tx1">
                    <a:lumMod val="85000"/>
                    <a:lumOff val="15000"/>
                  </a:schemeClr>
                </a:solidFill>
                <a:latin typeface="+mn-ea"/>
              </a:rPr>
              <a:t>重阳节是杂糅多种民俗为一体的中国传统节日。庆祝重阳节一般会包括出游赏景、登高远眺、观赏菊花、遍插茱萸、吃重阳糕、饮菊花酒等活动。</a:t>
            </a:r>
            <a:endParaRPr lang="en-US" altLang="zh-CN" sz="1600" spc="900" dirty="0">
              <a:solidFill>
                <a:schemeClr val="tx1">
                  <a:lumMod val="85000"/>
                  <a:lumOff val="15000"/>
                </a:schemeClr>
              </a:solidFill>
              <a:latin typeface="+mn-ea"/>
              <a:cs typeface="Arial" panose="020B0604020202020204" pitchFamily="34" charset="0"/>
            </a:endParaRPr>
          </a:p>
        </p:txBody>
      </p:sp>
      <p:grpSp>
        <p:nvGrpSpPr>
          <p:cNvPr id="11" name="组合 10"/>
          <p:cNvGrpSpPr/>
          <p:nvPr/>
        </p:nvGrpSpPr>
        <p:grpSpPr>
          <a:xfrm>
            <a:off x="-30712" y="-932367"/>
            <a:ext cx="958082" cy="4861802"/>
            <a:chOff x="-30713" y="-932367"/>
            <a:chExt cx="958082" cy="4861802"/>
          </a:xfrm>
        </p:grpSpPr>
        <p:grpSp>
          <p:nvGrpSpPr>
            <p:cNvPr id="12" name="组合 11"/>
            <p:cNvGrpSpPr/>
            <p:nvPr/>
          </p:nvGrpSpPr>
          <p:grpSpPr>
            <a:xfrm>
              <a:off x="-30713" y="-932367"/>
              <a:ext cx="697431" cy="4861802"/>
              <a:chOff x="-30713" y="-932367"/>
              <a:chExt cx="697431" cy="4861802"/>
            </a:xfrm>
          </p:grpSpPr>
          <p:grpSp>
            <p:nvGrpSpPr>
              <p:cNvPr id="15" name="组合 14"/>
              <p:cNvGrpSpPr/>
              <p:nvPr/>
            </p:nvGrpSpPr>
            <p:grpSpPr>
              <a:xfrm>
                <a:off x="228600" y="16565"/>
                <a:ext cx="435429" cy="2580710"/>
                <a:chOff x="2744560" y="1981200"/>
                <a:chExt cx="435429" cy="2580710"/>
              </a:xfrm>
            </p:grpSpPr>
            <p:cxnSp>
              <p:nvCxnSpPr>
                <p:cNvPr id="18" name="直接连接符 17"/>
                <p:cNvCxnSpPr/>
                <p:nvPr/>
              </p:nvCxnSpPr>
              <p:spPr>
                <a:xfrm>
                  <a:off x="2958191" y="4367067"/>
                  <a:ext cx="4083" cy="194843"/>
                </a:xfrm>
                <a:prstGeom prst="line">
                  <a:avLst/>
                </a:prstGeom>
                <a:ln w="12700">
                  <a:solidFill>
                    <a:srgbClr val="D5BB67"/>
                  </a:solidFill>
                </a:ln>
              </p:spPr>
              <p:style>
                <a:lnRef idx="1">
                  <a:schemeClr val="accent1"/>
                </a:lnRef>
                <a:fillRef idx="0">
                  <a:schemeClr val="accent1"/>
                </a:fillRef>
                <a:effectRef idx="0">
                  <a:schemeClr val="accent1"/>
                </a:effectRef>
                <a:fontRef idx="minor">
                  <a:schemeClr val="tx1"/>
                </a:fontRef>
              </p:style>
            </p:cxnSp>
            <p:grpSp>
              <p:nvGrpSpPr>
                <p:cNvPr id="19" name="组合 18"/>
                <p:cNvGrpSpPr/>
                <p:nvPr/>
              </p:nvGrpSpPr>
              <p:grpSpPr>
                <a:xfrm>
                  <a:off x="2744560" y="2951922"/>
                  <a:ext cx="435429" cy="1524000"/>
                  <a:chOff x="2973160" y="2951922"/>
                  <a:chExt cx="435429" cy="1524000"/>
                </a:xfrm>
              </p:grpSpPr>
              <p:sp>
                <p:nvSpPr>
                  <p:cNvPr id="21" name="矩形 20"/>
                  <p:cNvSpPr/>
                  <p:nvPr/>
                </p:nvSpPr>
                <p:spPr>
                  <a:xfrm>
                    <a:off x="2973160" y="2951922"/>
                    <a:ext cx="435429" cy="1524000"/>
                  </a:xfrm>
                  <a:prstGeom prst="rect">
                    <a:avLst/>
                  </a:prstGeom>
                  <a:solidFill>
                    <a:schemeClr val="bg1"/>
                  </a:solidFill>
                  <a:ln w="12700">
                    <a:solidFill>
                      <a:srgbClr val="D5BB6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流程图: 接点 21"/>
                  <p:cNvSpPr/>
                  <p:nvPr/>
                </p:nvSpPr>
                <p:spPr>
                  <a:xfrm>
                    <a:off x="3143249" y="2971800"/>
                    <a:ext cx="95250" cy="95250"/>
                  </a:xfrm>
                  <a:prstGeom prst="flowChartConnector">
                    <a:avLst/>
                  </a:prstGeom>
                  <a:solidFill>
                    <a:srgbClr val="8E73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流程图: 接点 22"/>
                  <p:cNvSpPr/>
                  <p:nvPr/>
                </p:nvSpPr>
                <p:spPr>
                  <a:xfrm>
                    <a:off x="3143249" y="4319442"/>
                    <a:ext cx="95250" cy="95250"/>
                  </a:xfrm>
                  <a:prstGeom prst="flowChartConnector">
                    <a:avLst/>
                  </a:prstGeom>
                  <a:solidFill>
                    <a:srgbClr val="8E73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20" name="直接连接符 19"/>
                <p:cNvCxnSpPr/>
                <p:nvPr/>
              </p:nvCxnSpPr>
              <p:spPr>
                <a:xfrm>
                  <a:off x="2962274" y="1981200"/>
                  <a:ext cx="0" cy="990600"/>
                </a:xfrm>
                <a:prstGeom prst="line">
                  <a:avLst/>
                </a:prstGeom>
                <a:ln w="12700">
                  <a:solidFill>
                    <a:srgbClr val="D5BB67"/>
                  </a:solidFill>
                </a:ln>
              </p:spPr>
              <p:style>
                <a:lnRef idx="1">
                  <a:schemeClr val="accent1"/>
                </a:lnRef>
                <a:fillRef idx="0">
                  <a:schemeClr val="accent1"/>
                </a:fillRef>
                <a:effectRef idx="0">
                  <a:schemeClr val="accent1"/>
                </a:effectRef>
                <a:fontRef idx="minor">
                  <a:schemeClr val="tx1"/>
                </a:fontRef>
              </p:style>
            </p:cxnSp>
          </p:grpSp>
          <p:sp>
            <p:nvSpPr>
              <p:cNvPr id="16" name="文本框 15"/>
              <p:cNvSpPr txBox="1"/>
              <p:nvPr/>
            </p:nvSpPr>
            <p:spPr>
              <a:xfrm>
                <a:off x="235831" y="1054790"/>
                <a:ext cx="430887" cy="1522139"/>
              </a:xfrm>
              <a:prstGeom prst="rect">
                <a:avLst/>
              </a:prstGeom>
              <a:noFill/>
            </p:spPr>
            <p:txBody>
              <a:bodyPr vert="eaVert" wrap="square" rtlCol="0">
                <a:spAutoFit/>
              </a:bodyPr>
              <a:lstStyle/>
              <a:p>
                <a:pPr algn="ctr"/>
                <a:r>
                  <a:rPr lang="zh-CN" altLang="en-US" sz="1600" b="1" spc="1600" dirty="0" smtClean="0">
                    <a:solidFill>
                      <a:schemeClr val="tx1">
                        <a:lumMod val="85000"/>
                        <a:lumOff val="15000"/>
                      </a:schemeClr>
                    </a:solidFill>
                    <a:latin typeface="汉仪楷体繁" panose="02010600000101010101" pitchFamily="2" charset="-122"/>
                    <a:ea typeface="汉仪楷体繁" panose="02010600000101010101" pitchFamily="2" charset="-122"/>
                  </a:rPr>
                  <a:t>重阳节</a:t>
                </a:r>
                <a:endParaRPr lang="zh-CN" altLang="en-US" sz="1600" b="1" spc="1600" dirty="0">
                  <a:solidFill>
                    <a:schemeClr val="tx1">
                      <a:lumMod val="85000"/>
                      <a:lumOff val="15000"/>
                    </a:schemeClr>
                  </a:solidFill>
                  <a:latin typeface="汉仪楷体繁" panose="02010600000101010101" pitchFamily="2" charset="-122"/>
                  <a:ea typeface="汉仪楷体繁" panose="02010600000101010101" pitchFamily="2" charset="-122"/>
                </a:endParaRPr>
              </a:p>
            </p:txBody>
          </p:sp>
          <p:sp>
            <p:nvSpPr>
              <p:cNvPr id="17" name="文本框 16"/>
              <p:cNvSpPr txBox="1"/>
              <p:nvPr/>
            </p:nvSpPr>
            <p:spPr>
              <a:xfrm>
                <a:off x="-30713" y="-932367"/>
                <a:ext cx="323165" cy="4861802"/>
              </a:xfrm>
              <a:prstGeom prst="rect">
                <a:avLst/>
              </a:prstGeom>
              <a:noFill/>
            </p:spPr>
            <p:txBody>
              <a:bodyPr vert="eaVert" wrap="square" rtlCol="0">
                <a:spAutoFit/>
              </a:bodyPr>
              <a:lstStyle/>
              <a:p>
                <a:pPr algn="ctr"/>
                <a:r>
                  <a:rPr lang="zh-CN" altLang="en-US" sz="900" spc="3000" dirty="0" smtClean="0">
                    <a:solidFill>
                      <a:srgbClr val="64605E"/>
                    </a:solidFill>
                    <a:latin typeface="+mn-ea"/>
                  </a:rPr>
                  <a:t>中国传统节日</a:t>
                </a:r>
                <a:endParaRPr lang="zh-CN" altLang="en-US" sz="900" spc="3000" dirty="0">
                  <a:solidFill>
                    <a:srgbClr val="64605E"/>
                  </a:solidFill>
                  <a:latin typeface="+mn-ea"/>
                </a:endParaRPr>
              </a:p>
            </p:txBody>
          </p:sp>
        </p:grpSp>
        <p:pic>
          <p:nvPicPr>
            <p:cNvPr id="13" name="图片 12"/>
            <p:cNvPicPr>
              <a:picLocks noChangeAspect="1"/>
            </p:cNvPicPr>
            <p:nvPr/>
          </p:nvPicPr>
          <p:blipFill>
            <a:blip r:embed="rId2" cstate="screen"/>
            <a:stretch>
              <a:fillRect/>
            </a:stretch>
          </p:blipFill>
          <p:spPr>
            <a:xfrm>
              <a:off x="377496" y="2597275"/>
              <a:ext cx="549873" cy="1080415"/>
            </a:xfrm>
            <a:prstGeom prst="rect">
              <a:avLst/>
            </a:prstGeom>
          </p:spPr>
        </p:pic>
        <p:pic>
          <p:nvPicPr>
            <p:cNvPr id="14" name="图片 13"/>
            <p:cNvPicPr>
              <a:picLocks noChangeAspect="1"/>
            </p:cNvPicPr>
            <p:nvPr/>
          </p:nvPicPr>
          <p:blipFill>
            <a:blip r:embed="rId3" cstate="screen"/>
            <a:stretch>
              <a:fillRect/>
            </a:stretch>
          </p:blipFill>
          <p:spPr>
            <a:xfrm rot="21059729" flipH="1">
              <a:off x="188592" y="2575993"/>
              <a:ext cx="361818" cy="710916"/>
            </a:xfrm>
            <a:prstGeom prst="rect">
              <a:avLst/>
            </a:prstGeom>
          </p:spPr>
        </p:pic>
      </p:grpSp>
      <p:pic>
        <p:nvPicPr>
          <p:cNvPr id="24" name="图片 23"/>
          <p:cNvPicPr>
            <a:picLocks noChangeAspect="1"/>
          </p:cNvPicPr>
          <p:nvPr/>
        </p:nvPicPr>
        <p:blipFill>
          <a:blip r:embed="rId4"/>
          <a:stretch>
            <a:fillRect/>
          </a:stretch>
        </p:blipFill>
        <p:spPr>
          <a:xfrm>
            <a:off x="8333281" y="248690"/>
            <a:ext cx="3858721" cy="68580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400">
        <p14:ripp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7" presetClass="entr" presetSubtype="0" fill="hold" nodeType="after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1000"/>
                                        <p:tgtEl>
                                          <p:spTgt spid="11"/>
                                        </p:tgtEl>
                                      </p:cBhvr>
                                    </p:animEffect>
                                    <p:anim calcmode="lin" valueType="num">
                                      <p:cBhvr>
                                        <p:cTn id="14" dur="1000" fill="hold"/>
                                        <p:tgtEl>
                                          <p:spTgt spid="11"/>
                                        </p:tgtEl>
                                        <p:attrNameLst>
                                          <p:attrName>ppt_x</p:attrName>
                                        </p:attrNameLst>
                                      </p:cBhvr>
                                      <p:tavLst>
                                        <p:tav tm="0">
                                          <p:val>
                                            <p:strVal val="#ppt_x"/>
                                          </p:val>
                                        </p:tav>
                                        <p:tav tm="100000">
                                          <p:val>
                                            <p:strVal val="#ppt_x"/>
                                          </p:val>
                                        </p:tav>
                                      </p:tavLst>
                                    </p:anim>
                                    <p:anim calcmode="lin" valueType="num">
                                      <p:cBhvr>
                                        <p:cTn id="15" dur="1000" fill="hold"/>
                                        <p:tgtEl>
                                          <p:spTgt spid="11"/>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22" presetClass="entr" presetSubtype="2" fill="hold" nodeType="after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wipe(right)">
                                      <p:cBhvr>
                                        <p:cTn id="19" dur="1000"/>
                                        <p:tgtEl>
                                          <p:spTgt spid="24"/>
                                        </p:tgtEl>
                                      </p:cBhvr>
                                    </p:animEffect>
                                  </p:childTnLst>
                                </p:cTn>
                              </p:par>
                            </p:childTnLst>
                          </p:cTn>
                        </p:par>
                        <p:par>
                          <p:cTn id="20" fill="hold">
                            <p:stCondLst>
                              <p:cond delay="3000"/>
                            </p:stCondLst>
                            <p:childTnLst>
                              <p:par>
                                <p:cTn id="21" presetID="22" presetClass="entr" presetSubtype="8" fill="hold" grpId="0" nodeType="after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wipe(left)">
                                      <p:cBhvr>
                                        <p:cTn id="23"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10" name="矩形 9"/>
          <p:cNvSpPr/>
          <p:nvPr/>
        </p:nvSpPr>
        <p:spPr>
          <a:xfrm>
            <a:off x="0" y="215155"/>
            <a:ext cx="12192000" cy="6653605"/>
          </a:xfrm>
          <a:prstGeom prst="rect">
            <a:avLst/>
          </a:prstGeom>
          <a:blipFill dpi="0" rotWithShape="1">
            <a:blip r:embed="rId2">
              <a:alphaModFix amt="1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Content Placeholder 2"/>
          <p:cNvSpPr txBox="1"/>
          <p:nvPr/>
        </p:nvSpPr>
        <p:spPr>
          <a:xfrm>
            <a:off x="1926615" y="3961739"/>
            <a:ext cx="4649236" cy="920940"/>
          </a:xfrm>
          <a:prstGeom prst="rect">
            <a:avLst/>
          </a:prstGeom>
        </p:spPr>
        <p:txBody>
          <a:bodyPr vert="horz" lIns="121920" tIns="60960" rIns="121920" bIns="60960"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defTabSz="1450340">
              <a:lnSpc>
                <a:spcPct val="150000"/>
              </a:lnSpc>
              <a:spcBef>
                <a:spcPts val="0"/>
              </a:spcBef>
            </a:pPr>
            <a:r>
              <a:rPr lang="zh-CN" altLang="en-US" sz="1600" spc="300" dirty="0">
                <a:solidFill>
                  <a:schemeClr val="tx1">
                    <a:lumMod val="85000"/>
                    <a:lumOff val="15000"/>
                  </a:schemeClr>
                </a:solidFill>
                <a:latin typeface="+mn-ea"/>
              </a:rPr>
              <a:t>讲究的重阳糕要作成九层，像座宝塔，上面还作成两只小羊，以符合重阳（羊）之义。</a:t>
            </a:r>
            <a:endParaRPr lang="en-US" altLang="zh-CN" sz="1600" spc="300" dirty="0">
              <a:solidFill>
                <a:schemeClr val="tx1">
                  <a:lumMod val="85000"/>
                  <a:lumOff val="15000"/>
                </a:schemeClr>
              </a:solidFill>
              <a:latin typeface="+mn-ea"/>
              <a:cs typeface="Arial" panose="020B0604020202020204" pitchFamily="34" charset="0"/>
            </a:endParaRPr>
          </a:p>
        </p:txBody>
      </p:sp>
      <p:sp>
        <p:nvSpPr>
          <p:cNvPr id="3" name="Content Placeholder 2"/>
          <p:cNvSpPr txBox="1"/>
          <p:nvPr/>
        </p:nvSpPr>
        <p:spPr>
          <a:xfrm>
            <a:off x="1693084" y="1925316"/>
            <a:ext cx="4882767" cy="1133212"/>
          </a:xfrm>
          <a:prstGeom prst="rect">
            <a:avLst/>
          </a:prstGeom>
        </p:spPr>
        <p:txBody>
          <a:bodyPr vert="horz" lIns="121920" tIns="60960" rIns="121920" bIns="60960"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defTabSz="1450340">
              <a:lnSpc>
                <a:spcPct val="150000"/>
              </a:lnSpc>
              <a:spcBef>
                <a:spcPts val="0"/>
              </a:spcBef>
            </a:pPr>
            <a:r>
              <a:rPr lang="zh-CN" altLang="en-US" sz="1600" spc="300" dirty="0">
                <a:solidFill>
                  <a:schemeClr val="tx1">
                    <a:lumMod val="85000"/>
                    <a:lumOff val="15000"/>
                  </a:schemeClr>
                </a:solidFill>
                <a:latin typeface="+mn-ea"/>
              </a:rPr>
              <a:t>据史料记载，重阳糕又称花糕、菊糕、五色糕，九月九日天明时，以片糕搭儿女头额，祝愿子女百事俱高，乃古人九月作糕的本意。</a:t>
            </a:r>
            <a:endParaRPr lang="en-US" altLang="zh-CN" sz="1600" spc="300" dirty="0">
              <a:solidFill>
                <a:schemeClr val="tx1">
                  <a:lumMod val="85000"/>
                  <a:lumOff val="15000"/>
                </a:schemeClr>
              </a:solidFill>
              <a:latin typeface="+mn-ea"/>
              <a:cs typeface="Arial" panose="020B0604020202020204" pitchFamily="34" charset="0"/>
            </a:endParaRPr>
          </a:p>
        </p:txBody>
      </p:sp>
      <p:grpSp>
        <p:nvGrpSpPr>
          <p:cNvPr id="26" name="组合 25"/>
          <p:cNvGrpSpPr/>
          <p:nvPr/>
        </p:nvGrpSpPr>
        <p:grpSpPr>
          <a:xfrm>
            <a:off x="-30712" y="-932367"/>
            <a:ext cx="958082" cy="4861802"/>
            <a:chOff x="-30713" y="-932367"/>
            <a:chExt cx="958082" cy="4861802"/>
          </a:xfrm>
        </p:grpSpPr>
        <p:grpSp>
          <p:nvGrpSpPr>
            <p:cNvPr id="27" name="组合 26"/>
            <p:cNvGrpSpPr/>
            <p:nvPr/>
          </p:nvGrpSpPr>
          <p:grpSpPr>
            <a:xfrm>
              <a:off x="-30713" y="-932367"/>
              <a:ext cx="697431" cy="4861802"/>
              <a:chOff x="-30713" y="-932367"/>
              <a:chExt cx="697431" cy="4861802"/>
            </a:xfrm>
          </p:grpSpPr>
          <p:grpSp>
            <p:nvGrpSpPr>
              <p:cNvPr id="30" name="组合 29"/>
              <p:cNvGrpSpPr/>
              <p:nvPr/>
            </p:nvGrpSpPr>
            <p:grpSpPr>
              <a:xfrm>
                <a:off x="228600" y="16565"/>
                <a:ext cx="435429" cy="2580710"/>
                <a:chOff x="2744560" y="1981200"/>
                <a:chExt cx="435429" cy="2580710"/>
              </a:xfrm>
            </p:grpSpPr>
            <p:cxnSp>
              <p:nvCxnSpPr>
                <p:cNvPr id="33" name="直接连接符 32"/>
                <p:cNvCxnSpPr/>
                <p:nvPr/>
              </p:nvCxnSpPr>
              <p:spPr>
                <a:xfrm>
                  <a:off x="2958191" y="4367067"/>
                  <a:ext cx="4083" cy="194843"/>
                </a:xfrm>
                <a:prstGeom prst="line">
                  <a:avLst/>
                </a:prstGeom>
                <a:ln w="12700">
                  <a:solidFill>
                    <a:srgbClr val="D5BB67"/>
                  </a:solidFill>
                </a:ln>
              </p:spPr>
              <p:style>
                <a:lnRef idx="1">
                  <a:schemeClr val="accent1"/>
                </a:lnRef>
                <a:fillRef idx="0">
                  <a:schemeClr val="accent1"/>
                </a:fillRef>
                <a:effectRef idx="0">
                  <a:schemeClr val="accent1"/>
                </a:effectRef>
                <a:fontRef idx="minor">
                  <a:schemeClr val="tx1"/>
                </a:fontRef>
              </p:style>
            </p:cxnSp>
            <p:grpSp>
              <p:nvGrpSpPr>
                <p:cNvPr id="34" name="组合 33"/>
                <p:cNvGrpSpPr/>
                <p:nvPr/>
              </p:nvGrpSpPr>
              <p:grpSpPr>
                <a:xfrm>
                  <a:off x="2744560" y="2951922"/>
                  <a:ext cx="435429" cy="1524000"/>
                  <a:chOff x="2973160" y="2951922"/>
                  <a:chExt cx="435429" cy="1524000"/>
                </a:xfrm>
              </p:grpSpPr>
              <p:sp>
                <p:nvSpPr>
                  <p:cNvPr id="36" name="矩形 35"/>
                  <p:cNvSpPr/>
                  <p:nvPr/>
                </p:nvSpPr>
                <p:spPr>
                  <a:xfrm>
                    <a:off x="2973160" y="2951922"/>
                    <a:ext cx="435429" cy="1524000"/>
                  </a:xfrm>
                  <a:prstGeom prst="rect">
                    <a:avLst/>
                  </a:prstGeom>
                  <a:solidFill>
                    <a:schemeClr val="bg1"/>
                  </a:solidFill>
                  <a:ln w="12700">
                    <a:solidFill>
                      <a:srgbClr val="D5BB6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流程图: 接点 36"/>
                  <p:cNvSpPr/>
                  <p:nvPr/>
                </p:nvSpPr>
                <p:spPr>
                  <a:xfrm>
                    <a:off x="3143249" y="2971800"/>
                    <a:ext cx="95250" cy="95250"/>
                  </a:xfrm>
                  <a:prstGeom prst="flowChartConnector">
                    <a:avLst/>
                  </a:prstGeom>
                  <a:solidFill>
                    <a:srgbClr val="8E73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流程图: 接点 37"/>
                  <p:cNvSpPr/>
                  <p:nvPr/>
                </p:nvSpPr>
                <p:spPr>
                  <a:xfrm>
                    <a:off x="3143249" y="4319442"/>
                    <a:ext cx="95250" cy="95250"/>
                  </a:xfrm>
                  <a:prstGeom prst="flowChartConnector">
                    <a:avLst/>
                  </a:prstGeom>
                  <a:solidFill>
                    <a:srgbClr val="8E73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35" name="直接连接符 34"/>
                <p:cNvCxnSpPr/>
                <p:nvPr/>
              </p:nvCxnSpPr>
              <p:spPr>
                <a:xfrm>
                  <a:off x="2962274" y="1981200"/>
                  <a:ext cx="0" cy="990600"/>
                </a:xfrm>
                <a:prstGeom prst="line">
                  <a:avLst/>
                </a:prstGeom>
                <a:ln w="12700">
                  <a:solidFill>
                    <a:srgbClr val="D5BB67"/>
                  </a:solidFill>
                </a:ln>
              </p:spPr>
              <p:style>
                <a:lnRef idx="1">
                  <a:schemeClr val="accent1"/>
                </a:lnRef>
                <a:fillRef idx="0">
                  <a:schemeClr val="accent1"/>
                </a:fillRef>
                <a:effectRef idx="0">
                  <a:schemeClr val="accent1"/>
                </a:effectRef>
                <a:fontRef idx="minor">
                  <a:schemeClr val="tx1"/>
                </a:fontRef>
              </p:style>
            </p:cxnSp>
          </p:grpSp>
          <p:sp>
            <p:nvSpPr>
              <p:cNvPr id="31" name="文本框 30"/>
              <p:cNvSpPr txBox="1"/>
              <p:nvPr/>
            </p:nvSpPr>
            <p:spPr>
              <a:xfrm>
                <a:off x="235831" y="1054790"/>
                <a:ext cx="430887" cy="1522139"/>
              </a:xfrm>
              <a:prstGeom prst="rect">
                <a:avLst/>
              </a:prstGeom>
              <a:noFill/>
            </p:spPr>
            <p:txBody>
              <a:bodyPr vert="eaVert" wrap="square" rtlCol="0">
                <a:spAutoFit/>
              </a:bodyPr>
              <a:lstStyle/>
              <a:p>
                <a:pPr algn="ctr"/>
                <a:r>
                  <a:rPr lang="zh-CN" altLang="en-US" sz="1600" b="1" spc="1600" dirty="0" smtClean="0">
                    <a:solidFill>
                      <a:schemeClr val="tx1">
                        <a:lumMod val="85000"/>
                        <a:lumOff val="15000"/>
                      </a:schemeClr>
                    </a:solidFill>
                    <a:latin typeface="汉仪楷体繁" panose="02010600000101010101" pitchFamily="2" charset="-122"/>
                    <a:ea typeface="汉仪楷体繁" panose="02010600000101010101" pitchFamily="2" charset="-122"/>
                  </a:rPr>
                  <a:t>重阳节</a:t>
                </a:r>
                <a:endParaRPr lang="zh-CN" altLang="en-US" sz="1600" b="1" spc="1600" dirty="0">
                  <a:solidFill>
                    <a:schemeClr val="tx1">
                      <a:lumMod val="85000"/>
                      <a:lumOff val="15000"/>
                    </a:schemeClr>
                  </a:solidFill>
                  <a:latin typeface="汉仪楷体繁" panose="02010600000101010101" pitchFamily="2" charset="-122"/>
                  <a:ea typeface="汉仪楷体繁" panose="02010600000101010101" pitchFamily="2" charset="-122"/>
                </a:endParaRPr>
              </a:p>
            </p:txBody>
          </p:sp>
          <p:sp>
            <p:nvSpPr>
              <p:cNvPr id="32" name="文本框 31"/>
              <p:cNvSpPr txBox="1"/>
              <p:nvPr/>
            </p:nvSpPr>
            <p:spPr>
              <a:xfrm>
                <a:off x="-30713" y="-932367"/>
                <a:ext cx="323165" cy="4861802"/>
              </a:xfrm>
              <a:prstGeom prst="rect">
                <a:avLst/>
              </a:prstGeom>
              <a:noFill/>
            </p:spPr>
            <p:txBody>
              <a:bodyPr vert="eaVert" wrap="square" rtlCol="0">
                <a:spAutoFit/>
              </a:bodyPr>
              <a:lstStyle/>
              <a:p>
                <a:pPr algn="ctr"/>
                <a:r>
                  <a:rPr lang="zh-CN" altLang="en-US" sz="900" spc="3000" dirty="0" smtClean="0">
                    <a:solidFill>
                      <a:srgbClr val="64605E"/>
                    </a:solidFill>
                    <a:latin typeface="+mn-ea"/>
                  </a:rPr>
                  <a:t>中国传统节日</a:t>
                </a:r>
                <a:endParaRPr lang="zh-CN" altLang="en-US" sz="900" spc="3000" dirty="0">
                  <a:solidFill>
                    <a:srgbClr val="64605E"/>
                  </a:solidFill>
                  <a:latin typeface="+mn-ea"/>
                </a:endParaRPr>
              </a:p>
            </p:txBody>
          </p:sp>
        </p:grpSp>
        <p:pic>
          <p:nvPicPr>
            <p:cNvPr id="28" name="图片 27"/>
            <p:cNvPicPr>
              <a:picLocks noChangeAspect="1"/>
            </p:cNvPicPr>
            <p:nvPr/>
          </p:nvPicPr>
          <p:blipFill>
            <a:blip r:embed="rId3" cstate="screen"/>
            <a:stretch>
              <a:fillRect/>
            </a:stretch>
          </p:blipFill>
          <p:spPr>
            <a:xfrm>
              <a:off x="377496" y="2597275"/>
              <a:ext cx="549873" cy="1080415"/>
            </a:xfrm>
            <a:prstGeom prst="rect">
              <a:avLst/>
            </a:prstGeom>
          </p:spPr>
        </p:pic>
        <p:pic>
          <p:nvPicPr>
            <p:cNvPr id="29" name="图片 28"/>
            <p:cNvPicPr>
              <a:picLocks noChangeAspect="1"/>
            </p:cNvPicPr>
            <p:nvPr/>
          </p:nvPicPr>
          <p:blipFill>
            <a:blip r:embed="rId4" cstate="screen"/>
            <a:stretch>
              <a:fillRect/>
            </a:stretch>
          </p:blipFill>
          <p:spPr>
            <a:xfrm rot="21059729" flipH="1">
              <a:off x="188592" y="2575993"/>
              <a:ext cx="361818" cy="710916"/>
            </a:xfrm>
            <a:prstGeom prst="rect">
              <a:avLst/>
            </a:prstGeom>
          </p:spPr>
        </p:pic>
      </p:grpSp>
      <p:pic>
        <p:nvPicPr>
          <p:cNvPr id="12" name="图片 11"/>
          <p:cNvPicPr>
            <a:picLocks noChangeAspect="1"/>
          </p:cNvPicPr>
          <p:nvPr/>
        </p:nvPicPr>
        <p:blipFill>
          <a:blip r:embed="rId5"/>
          <a:stretch>
            <a:fillRect/>
          </a:stretch>
        </p:blipFill>
        <p:spPr>
          <a:xfrm>
            <a:off x="6689343" y="1305869"/>
            <a:ext cx="4679332" cy="44721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7" presetClass="entr" presetSubtype="0" fill="hold" nodeType="after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1000"/>
                                        <p:tgtEl>
                                          <p:spTgt spid="26"/>
                                        </p:tgtEl>
                                      </p:cBhvr>
                                    </p:animEffect>
                                    <p:anim calcmode="lin" valueType="num">
                                      <p:cBhvr>
                                        <p:cTn id="14" dur="1000" fill="hold"/>
                                        <p:tgtEl>
                                          <p:spTgt spid="26"/>
                                        </p:tgtEl>
                                        <p:attrNameLst>
                                          <p:attrName>ppt_x</p:attrName>
                                        </p:attrNameLst>
                                      </p:cBhvr>
                                      <p:tavLst>
                                        <p:tav tm="0">
                                          <p:val>
                                            <p:strVal val="#ppt_x"/>
                                          </p:val>
                                        </p:tav>
                                        <p:tav tm="100000">
                                          <p:val>
                                            <p:strVal val="#ppt_x"/>
                                          </p:val>
                                        </p:tav>
                                      </p:tavLst>
                                    </p:anim>
                                    <p:anim calcmode="lin" valueType="num">
                                      <p:cBhvr>
                                        <p:cTn id="15" dur="1000" fill="hold"/>
                                        <p:tgtEl>
                                          <p:spTgt spid="26"/>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22" presetClass="entr" presetSubtype="8" fill="hold" grpId="0"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wipe(left)">
                                      <p:cBhvr>
                                        <p:cTn id="19" dur="500"/>
                                        <p:tgtEl>
                                          <p:spTgt spid="3"/>
                                        </p:tgtEl>
                                      </p:cBhvr>
                                    </p:animEffect>
                                  </p:childTnLst>
                                </p:cTn>
                              </p:par>
                            </p:childTnLst>
                          </p:cTn>
                        </p:par>
                        <p:par>
                          <p:cTn id="20" fill="hold">
                            <p:stCondLst>
                              <p:cond delay="2500"/>
                            </p:stCondLst>
                            <p:childTnLst>
                              <p:par>
                                <p:cTn id="21" presetID="22" presetClass="entr" presetSubtype="8" fill="hold" grpId="0" nodeType="after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wipe(left)">
                                      <p:cBhvr>
                                        <p:cTn id="23" dur="500"/>
                                        <p:tgtEl>
                                          <p:spTgt spid="2"/>
                                        </p:tgtEl>
                                      </p:cBhvr>
                                    </p:animEffect>
                                  </p:childTnLst>
                                </p:cTn>
                              </p:par>
                            </p:childTnLst>
                          </p:cTn>
                        </p:par>
                        <p:par>
                          <p:cTn id="24" fill="hold">
                            <p:stCondLst>
                              <p:cond delay="3000"/>
                            </p:stCondLst>
                            <p:childTnLst>
                              <p:par>
                                <p:cTn id="25" presetID="42" presetClass="entr" presetSubtype="0" fill="hold" nodeType="after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1000"/>
                                        <p:tgtEl>
                                          <p:spTgt spid="12"/>
                                        </p:tgtEl>
                                      </p:cBhvr>
                                    </p:animEffect>
                                    <p:anim calcmode="lin" valueType="num">
                                      <p:cBhvr>
                                        <p:cTn id="28" dur="1000" fill="hold"/>
                                        <p:tgtEl>
                                          <p:spTgt spid="12"/>
                                        </p:tgtEl>
                                        <p:attrNameLst>
                                          <p:attrName>ppt_x</p:attrName>
                                        </p:attrNameLst>
                                      </p:cBhvr>
                                      <p:tavLst>
                                        <p:tav tm="0">
                                          <p:val>
                                            <p:strVal val="#ppt_x"/>
                                          </p:val>
                                        </p:tav>
                                        <p:tav tm="100000">
                                          <p:val>
                                            <p:strVal val="#ppt_x"/>
                                          </p:val>
                                        </p:tav>
                                      </p:tavLst>
                                    </p:anim>
                                    <p:anim calcmode="lin" valueType="num">
                                      <p:cBhvr>
                                        <p:cTn id="2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2" grpId="0"/>
      <p:bldP spid="3" grpId="0"/>
    </p:bldLst>
  </p:timing>
</p:sld>
</file>

<file path=ppt/tags/tag1.xml><?xml version="1.0" encoding="utf-8"?>
<p:tagLst xmlns:p="http://schemas.openxmlformats.org/presentationml/2006/main">
  <p:tag name="ISPRING_PRESENTATION_TITLE" val="PowerPoint 演示文稿"/>
  <p:tag name="ISPRING_FIRST_PUBLISH" val="1"/>
</p:tagLst>
</file>

<file path=ppt/theme/theme1.xml><?xml version="1.0" encoding="utf-8"?>
<a:theme xmlns:a="http://schemas.openxmlformats.org/drawingml/2006/main" name="第一PPT，www.1ppt.com">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2720</Words>
  <Application>WPS 演示</Application>
  <PresentationFormat>自定义</PresentationFormat>
  <Paragraphs>446</Paragraphs>
  <Slides>24</Slides>
  <Notes>0</Notes>
  <HiddenSlides>0</HiddenSlides>
  <MMClips>0</MMClips>
  <ScaleCrop>false</ScaleCrop>
  <HeadingPairs>
    <vt:vector size="6" baseType="variant">
      <vt:variant>
        <vt:lpstr>已用的字体</vt:lpstr>
      </vt:variant>
      <vt:variant>
        <vt:i4>16</vt:i4>
      </vt:variant>
      <vt:variant>
        <vt:lpstr>主题</vt:lpstr>
      </vt:variant>
      <vt:variant>
        <vt:i4>1</vt:i4>
      </vt:variant>
      <vt:variant>
        <vt:lpstr>幻灯片标题</vt:lpstr>
      </vt:variant>
      <vt:variant>
        <vt:i4>24</vt:i4>
      </vt:variant>
    </vt:vector>
  </HeadingPairs>
  <TitlesOfParts>
    <vt:vector size="41" baseType="lpstr">
      <vt:lpstr>Arial</vt:lpstr>
      <vt:lpstr>宋体</vt:lpstr>
      <vt:lpstr>Wingdings</vt:lpstr>
      <vt:lpstr>汉仪乐喵体简</vt:lpstr>
      <vt:lpstr>微软雅黑</vt:lpstr>
      <vt:lpstr>Lao UI</vt:lpstr>
      <vt:lpstr>Segoe UI Symbol</vt:lpstr>
      <vt:lpstr>汉仪楷体繁</vt:lpstr>
      <vt:lpstr>Aharoni</vt:lpstr>
      <vt:lpstr>Yu Gothic UI Semibold</vt:lpstr>
      <vt:lpstr>华文中宋</vt:lpstr>
      <vt:lpstr>Arial Unicode MS</vt:lpstr>
      <vt:lpstr>Calibri Light</vt:lpstr>
      <vt:lpstr>Calibri</vt:lpstr>
      <vt:lpstr>汉仪尚巍手书W</vt:lpstr>
      <vt:lpstr>Arial</vt:lpstr>
      <vt:lpstr>第一PPT，www.1ppt.com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第一PPT，www.1ppt.com</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重阳节</dc:title>
  <dc:creator>第一PPT</dc:creator>
  <cp:keywords>www.1ppt.com</cp:keywords>
  <dc:description>www.1ppt.com</dc:description>
  <cp:lastModifiedBy>叶中菩提</cp:lastModifiedBy>
  <cp:revision>126</cp:revision>
  <dcterms:created xsi:type="dcterms:W3CDTF">2017-10-10T10:00:00Z</dcterms:created>
  <dcterms:modified xsi:type="dcterms:W3CDTF">2019-08-06T23:14:43Z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2052-11.1.0.8952</vt:lpwstr>
  </property>
</Properties>
</file>